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8" r:id="rId4"/>
    <p:sldId id="269" r:id="rId5"/>
    <p:sldId id="279" r:id="rId6"/>
    <p:sldId id="270" r:id="rId7"/>
    <p:sldId id="280" r:id="rId8"/>
    <p:sldId id="271" r:id="rId9"/>
    <p:sldId id="281" r:id="rId10"/>
    <p:sldId id="272" r:id="rId11"/>
    <p:sldId id="282" r:id="rId12"/>
    <p:sldId id="273" r:id="rId13"/>
    <p:sldId id="283" r:id="rId14"/>
    <p:sldId id="274" r:id="rId15"/>
    <p:sldId id="284" r:id="rId16"/>
    <p:sldId id="275" r:id="rId17"/>
    <p:sldId id="285" r:id="rId18"/>
    <p:sldId id="276" r:id="rId19"/>
    <p:sldId id="286" r:id="rId20"/>
    <p:sldId id="277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987-C4A0-4491-9B4A-3D2C8C2EC15F}" type="datetimeFigureOut">
              <a:rPr lang="es-MX" smtClean="0"/>
              <a:t>02/02/2022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6D3-7402-4989-A5F6-7DE73C7015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132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987-C4A0-4491-9B4A-3D2C8C2EC15F}" type="datetimeFigureOut">
              <a:rPr lang="es-MX" smtClean="0"/>
              <a:t>02/02/2022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6D3-7402-4989-A5F6-7DE73C7015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488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987-C4A0-4491-9B4A-3D2C8C2EC15F}" type="datetimeFigureOut">
              <a:rPr lang="es-MX" smtClean="0"/>
              <a:t>02/02/2022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6D3-7402-4989-A5F6-7DE73C7015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947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987-C4A0-4491-9B4A-3D2C8C2EC15F}" type="datetimeFigureOut">
              <a:rPr lang="es-MX" smtClean="0"/>
              <a:t>02/02/2022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6D3-7402-4989-A5F6-7DE73C7015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35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987-C4A0-4491-9B4A-3D2C8C2EC15F}" type="datetimeFigureOut">
              <a:rPr lang="es-MX" smtClean="0"/>
              <a:t>02/02/2022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6D3-7402-4989-A5F6-7DE73C7015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1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987-C4A0-4491-9B4A-3D2C8C2EC15F}" type="datetimeFigureOut">
              <a:rPr lang="es-MX" smtClean="0"/>
              <a:t>02/02/2022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6D3-7402-4989-A5F6-7DE73C7015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69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987-C4A0-4491-9B4A-3D2C8C2EC15F}" type="datetimeFigureOut">
              <a:rPr lang="es-MX" smtClean="0"/>
              <a:t>02/02/2022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6D3-7402-4989-A5F6-7DE73C7015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83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987-C4A0-4491-9B4A-3D2C8C2EC15F}" type="datetimeFigureOut">
              <a:rPr lang="es-MX" smtClean="0"/>
              <a:t>02/02/2022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6D3-7402-4989-A5F6-7DE73C7015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1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987-C4A0-4491-9B4A-3D2C8C2EC15F}" type="datetimeFigureOut">
              <a:rPr lang="es-MX" smtClean="0"/>
              <a:t>02/02/2022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6D3-7402-4989-A5F6-7DE73C7015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95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987-C4A0-4491-9B4A-3D2C8C2EC15F}" type="datetimeFigureOut">
              <a:rPr lang="es-MX" smtClean="0"/>
              <a:t>02/02/2022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6D3-7402-4989-A5F6-7DE73C7015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78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987-C4A0-4491-9B4A-3D2C8C2EC15F}" type="datetimeFigureOut">
              <a:rPr lang="es-MX" smtClean="0"/>
              <a:t>02/02/2022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6D3-7402-4989-A5F6-7DE73C7015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576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29987-C4A0-4491-9B4A-3D2C8C2EC15F}" type="datetimeFigureOut">
              <a:rPr lang="es-MX" smtClean="0"/>
              <a:t>02/02/2022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66D3-7402-4989-A5F6-7DE73C7015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60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8" y="-1"/>
            <a:ext cx="12199188" cy="68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418011" y="3666309"/>
            <a:ext cx="3644537" cy="16589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4286794" y="4998720"/>
            <a:ext cx="3644537" cy="16589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8155577" y="3600995"/>
            <a:ext cx="3644537" cy="16589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" action="ppaction://hlinkshowjump?jump=nextslide"/>
          </p:cNvPr>
          <p:cNvSpPr/>
          <p:nvPr/>
        </p:nvSpPr>
        <p:spPr>
          <a:xfrm>
            <a:off x="5327439" y="5007427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9" name="Rectángulo 8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1458656" y="3622544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10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9240132" y="3600994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529933" y="0"/>
            <a:ext cx="915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Cuenta cuanto dinero hay en cada alcancía</a:t>
            </a:r>
            <a:endPara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30" name="Picture 6" descr="Resultado de imagen para alcancia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14" y="256902"/>
            <a:ext cx="4301983" cy="41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29" y="558201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33" y="12881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84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56" y="135214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56" y="553807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06" y="137202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41" y="14370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8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37" y="100009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06" y="584775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777" y="152832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25" y="2198001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Resultado de imagen para PLAYA DIBUJO">
            <a:extLst>
              <a:ext uri="{FF2B5EF4-FFF2-40B4-BE49-F238E27FC236}">
                <a16:creationId xmlns:a16="http://schemas.microsoft.com/office/drawing/2014/main" id="{069E5F2F-EA8D-4622-8912-8AA1DBA07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185"/>
          <a:stretch/>
        </p:blipFill>
        <p:spPr bwMode="auto">
          <a:xfrm>
            <a:off x="0" y="0"/>
            <a:ext cx="12192000" cy="68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para BALLENA GIF PNG">
            <a:extLst>
              <a:ext uri="{FF2B5EF4-FFF2-40B4-BE49-F238E27FC236}">
                <a16:creationId xmlns:a16="http://schemas.microsoft.com/office/drawing/2014/main" id="{A146D334-0672-42D5-AB39-3289A9FD7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309" y="1458058"/>
            <a:ext cx="9508186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n relacionada">
            <a:extLst>
              <a:ext uri="{FF2B5EF4-FFF2-40B4-BE49-F238E27FC236}">
                <a16:creationId xmlns:a16="http://schemas.microsoft.com/office/drawing/2014/main" id="{79B3657A-593C-4F3D-A8F8-ACFA6DB9B4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6216" y="1172692"/>
            <a:ext cx="9508187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by Shark Dance   Sing and Dance!   Animal Songs   PINKFONG Songs for Children">
            <a:hlinkClick r:id="" action="ppaction://media"/>
            <a:extLst>
              <a:ext uri="{FF2B5EF4-FFF2-40B4-BE49-F238E27FC236}">
                <a16:creationId xmlns:a16="http://schemas.microsoft.com/office/drawing/2014/main" id="{831D137F-0BF6-49C1-96ED-AC5B33D03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500706"/>
            <a:ext cx="609600" cy="609600"/>
          </a:xfrm>
          <a:prstGeom prst="rect">
            <a:avLst/>
          </a:prstGeom>
        </p:spPr>
      </p:pic>
      <p:pic>
        <p:nvPicPr>
          <p:cNvPr id="14344" name="Picture 8" descr="Imagen relacionada">
            <a:extLst>
              <a:ext uri="{FF2B5EF4-FFF2-40B4-BE49-F238E27FC236}">
                <a16:creationId xmlns:a16="http://schemas.microsoft.com/office/drawing/2014/main" id="{2C65BD90-57BE-41D7-9DA6-0ECBD95A60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2" y="174583"/>
            <a:ext cx="2281585" cy="22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819902" y="5140810"/>
            <a:ext cx="89197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¡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12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0" y="0"/>
            <a:ext cx="12199188" cy="68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418011" y="3666309"/>
            <a:ext cx="3644537" cy="16589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4286794" y="4998720"/>
            <a:ext cx="3644537" cy="16589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8155577" y="3600995"/>
            <a:ext cx="3644537" cy="16589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" action="ppaction://hlinkshowjump?jump=nextslide"/>
          </p:cNvPr>
          <p:cNvSpPr/>
          <p:nvPr/>
        </p:nvSpPr>
        <p:spPr>
          <a:xfrm>
            <a:off x="9162907" y="3596641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15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ángulo 8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1458656" y="3622544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0" name="Rectángulo 9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5246670" y="5043381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1030" name="Picture 6" descr="Resultado de imagen para alcancia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14" y="256902"/>
            <a:ext cx="4301983" cy="41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29" y="558201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33" y="12881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84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56" y="135214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56" y="553807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06" y="137202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41" y="14370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8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37" y="100009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06" y="584775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777" y="152832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25" y="2198001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14" y="1657125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41" y="790767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10" y="1220127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1529933" y="0"/>
            <a:ext cx="915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Cuenta cuanto dinero hay en cada alcancía</a:t>
            </a:r>
            <a:endPara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Resultado de imagen para PLAYA DIBUJO">
            <a:extLst>
              <a:ext uri="{FF2B5EF4-FFF2-40B4-BE49-F238E27FC236}">
                <a16:creationId xmlns:a16="http://schemas.microsoft.com/office/drawing/2014/main" id="{069E5F2F-EA8D-4622-8912-8AA1DBA07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185"/>
          <a:stretch/>
        </p:blipFill>
        <p:spPr bwMode="auto">
          <a:xfrm>
            <a:off x="0" y="0"/>
            <a:ext cx="12192000" cy="68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para BALLENA GIF PNG">
            <a:extLst>
              <a:ext uri="{FF2B5EF4-FFF2-40B4-BE49-F238E27FC236}">
                <a16:creationId xmlns:a16="http://schemas.microsoft.com/office/drawing/2014/main" id="{A146D334-0672-42D5-AB39-3289A9FD7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309" y="1458058"/>
            <a:ext cx="9508186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n relacionada">
            <a:extLst>
              <a:ext uri="{FF2B5EF4-FFF2-40B4-BE49-F238E27FC236}">
                <a16:creationId xmlns:a16="http://schemas.microsoft.com/office/drawing/2014/main" id="{79B3657A-593C-4F3D-A8F8-ACFA6DB9B4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6216" y="1172692"/>
            <a:ext cx="9508187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by Shark Dance   Sing and Dance!   Animal Songs   PINKFONG Songs for Children">
            <a:hlinkClick r:id="" action="ppaction://media"/>
            <a:extLst>
              <a:ext uri="{FF2B5EF4-FFF2-40B4-BE49-F238E27FC236}">
                <a16:creationId xmlns:a16="http://schemas.microsoft.com/office/drawing/2014/main" id="{831D137F-0BF6-49C1-96ED-AC5B33D03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500706"/>
            <a:ext cx="609600" cy="609600"/>
          </a:xfrm>
          <a:prstGeom prst="rect">
            <a:avLst/>
          </a:prstGeom>
        </p:spPr>
      </p:pic>
      <p:pic>
        <p:nvPicPr>
          <p:cNvPr id="14344" name="Picture 8" descr="Imagen relacionada">
            <a:extLst>
              <a:ext uri="{FF2B5EF4-FFF2-40B4-BE49-F238E27FC236}">
                <a16:creationId xmlns:a16="http://schemas.microsoft.com/office/drawing/2014/main" id="{2C65BD90-57BE-41D7-9DA6-0ECBD95A60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2" y="174583"/>
            <a:ext cx="2281585" cy="22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819902" y="5140810"/>
            <a:ext cx="89197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¡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00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8" y="-1"/>
            <a:ext cx="12199188" cy="68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418011" y="3666309"/>
            <a:ext cx="3644537" cy="16589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4286794" y="4998720"/>
            <a:ext cx="3644537" cy="16589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8155577" y="3600995"/>
            <a:ext cx="3644537" cy="16589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" action="ppaction://hlinkshowjump?jump=nextslide"/>
          </p:cNvPr>
          <p:cNvSpPr/>
          <p:nvPr/>
        </p:nvSpPr>
        <p:spPr>
          <a:xfrm>
            <a:off x="5327439" y="5007427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9" name="Rectángulo 8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1458656" y="3622544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13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9240132" y="3600994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1030" name="Picture 6" descr="Resultado de imagen para alcancia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14" y="256902"/>
            <a:ext cx="4301983" cy="41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29" y="558201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33" y="12881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84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56" y="135214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56" y="553807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06" y="137202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41" y="14370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8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71" y="1181285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06" y="584775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777" y="152832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25" y="2198001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86" y="962295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04" y="2076140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1529933" y="0"/>
            <a:ext cx="915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Cuenta cuanto dinero hay en cada alcancía</a:t>
            </a:r>
            <a:endPara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5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Resultado de imagen para PLAYA DIBUJO">
            <a:extLst>
              <a:ext uri="{FF2B5EF4-FFF2-40B4-BE49-F238E27FC236}">
                <a16:creationId xmlns:a16="http://schemas.microsoft.com/office/drawing/2014/main" id="{069E5F2F-EA8D-4622-8912-8AA1DBA07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185"/>
          <a:stretch/>
        </p:blipFill>
        <p:spPr bwMode="auto">
          <a:xfrm>
            <a:off x="0" y="0"/>
            <a:ext cx="12192000" cy="68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para BALLENA GIF PNG">
            <a:extLst>
              <a:ext uri="{FF2B5EF4-FFF2-40B4-BE49-F238E27FC236}">
                <a16:creationId xmlns:a16="http://schemas.microsoft.com/office/drawing/2014/main" id="{A146D334-0672-42D5-AB39-3289A9FD7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309" y="1458058"/>
            <a:ext cx="9508186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n relacionada">
            <a:extLst>
              <a:ext uri="{FF2B5EF4-FFF2-40B4-BE49-F238E27FC236}">
                <a16:creationId xmlns:a16="http://schemas.microsoft.com/office/drawing/2014/main" id="{79B3657A-593C-4F3D-A8F8-ACFA6DB9B4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6216" y="1172692"/>
            <a:ext cx="9508187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by Shark Dance   Sing and Dance!   Animal Songs   PINKFONG Songs for Children">
            <a:hlinkClick r:id="" action="ppaction://media"/>
            <a:extLst>
              <a:ext uri="{FF2B5EF4-FFF2-40B4-BE49-F238E27FC236}">
                <a16:creationId xmlns:a16="http://schemas.microsoft.com/office/drawing/2014/main" id="{831D137F-0BF6-49C1-96ED-AC5B33D03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500706"/>
            <a:ext cx="609600" cy="609600"/>
          </a:xfrm>
          <a:prstGeom prst="rect">
            <a:avLst/>
          </a:prstGeom>
        </p:spPr>
      </p:pic>
      <p:pic>
        <p:nvPicPr>
          <p:cNvPr id="14344" name="Picture 8" descr="Imagen relacionada">
            <a:extLst>
              <a:ext uri="{FF2B5EF4-FFF2-40B4-BE49-F238E27FC236}">
                <a16:creationId xmlns:a16="http://schemas.microsoft.com/office/drawing/2014/main" id="{2C65BD90-57BE-41D7-9DA6-0ECBD95A60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2" y="174583"/>
            <a:ext cx="2281585" cy="22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819902" y="5140810"/>
            <a:ext cx="89197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¡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8" y="-1"/>
            <a:ext cx="12199188" cy="68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418011" y="3666309"/>
            <a:ext cx="3644537" cy="16589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4286794" y="4998720"/>
            <a:ext cx="3644537" cy="16589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8155577" y="3600995"/>
            <a:ext cx="3644537" cy="16589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" action="ppaction://hlinkshowjump?jump=nextslide"/>
          </p:cNvPr>
          <p:cNvSpPr/>
          <p:nvPr/>
        </p:nvSpPr>
        <p:spPr>
          <a:xfrm>
            <a:off x="9280041" y="3575720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11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ángulo 8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1458656" y="3622544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0" name="Rectángulo 9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5310780" y="5043381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15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30" name="Picture 6" descr="Resultado de imagen para alcancia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14" y="256902"/>
            <a:ext cx="4301983" cy="41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29" y="558201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91" y="1441247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84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55" y="135214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56" y="553807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06" y="137202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35" y="1745520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8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37" y="100009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06" y="584775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777" y="152832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1529933" y="0"/>
            <a:ext cx="915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Cuenta cuanto dinero hay en cada alcancía</a:t>
            </a:r>
            <a:endPara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Resultado de imagen para PLAYA DIBUJO">
            <a:extLst>
              <a:ext uri="{FF2B5EF4-FFF2-40B4-BE49-F238E27FC236}">
                <a16:creationId xmlns:a16="http://schemas.microsoft.com/office/drawing/2014/main" id="{069E5F2F-EA8D-4622-8912-8AA1DBA07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185"/>
          <a:stretch/>
        </p:blipFill>
        <p:spPr bwMode="auto">
          <a:xfrm>
            <a:off x="0" y="0"/>
            <a:ext cx="12192000" cy="68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para BALLENA GIF PNG">
            <a:extLst>
              <a:ext uri="{FF2B5EF4-FFF2-40B4-BE49-F238E27FC236}">
                <a16:creationId xmlns:a16="http://schemas.microsoft.com/office/drawing/2014/main" id="{A146D334-0672-42D5-AB39-3289A9FD7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309" y="1458058"/>
            <a:ext cx="9508186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n relacionada">
            <a:extLst>
              <a:ext uri="{FF2B5EF4-FFF2-40B4-BE49-F238E27FC236}">
                <a16:creationId xmlns:a16="http://schemas.microsoft.com/office/drawing/2014/main" id="{79B3657A-593C-4F3D-A8F8-ACFA6DB9B4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6216" y="1172692"/>
            <a:ext cx="9508187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by Shark Dance   Sing and Dance!   Animal Songs   PINKFONG Songs for Children">
            <a:hlinkClick r:id="" action="ppaction://media"/>
            <a:extLst>
              <a:ext uri="{FF2B5EF4-FFF2-40B4-BE49-F238E27FC236}">
                <a16:creationId xmlns:a16="http://schemas.microsoft.com/office/drawing/2014/main" id="{831D137F-0BF6-49C1-96ED-AC5B33D03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500706"/>
            <a:ext cx="609600" cy="609600"/>
          </a:xfrm>
          <a:prstGeom prst="rect">
            <a:avLst/>
          </a:prstGeom>
        </p:spPr>
      </p:pic>
      <p:pic>
        <p:nvPicPr>
          <p:cNvPr id="14344" name="Picture 8" descr="Imagen relacionada">
            <a:extLst>
              <a:ext uri="{FF2B5EF4-FFF2-40B4-BE49-F238E27FC236}">
                <a16:creationId xmlns:a16="http://schemas.microsoft.com/office/drawing/2014/main" id="{2C65BD90-57BE-41D7-9DA6-0ECBD95A60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2" y="174583"/>
            <a:ext cx="2281585" cy="22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819902" y="5140810"/>
            <a:ext cx="89197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¡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7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22" y="-31783"/>
            <a:ext cx="12199188" cy="68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418011" y="3666309"/>
            <a:ext cx="3644537" cy="16589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4376240" y="5012420"/>
            <a:ext cx="3644537" cy="16589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8155577" y="3600995"/>
            <a:ext cx="3644537" cy="16589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" action="ppaction://hlinkshowjump?jump=nextslide"/>
          </p:cNvPr>
          <p:cNvSpPr/>
          <p:nvPr/>
        </p:nvSpPr>
        <p:spPr>
          <a:xfrm>
            <a:off x="1726077" y="3726201"/>
            <a:ext cx="873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7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ángulo 8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5812183" y="5057081"/>
            <a:ext cx="873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0" name="Rectángulo 9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9584777" y="3600994"/>
            <a:ext cx="873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1030" name="Picture 6" descr="Resultado de imagen para alcancia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14" y="256902"/>
            <a:ext cx="4301983" cy="41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29" y="558201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33" y="12881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84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56" y="135214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41" y="14370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8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49" y="158717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ángulo 28"/>
          <p:cNvSpPr/>
          <p:nvPr/>
        </p:nvSpPr>
        <p:spPr>
          <a:xfrm>
            <a:off x="1529933" y="0"/>
            <a:ext cx="915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Cuenta cuanto dinero hay en cada alcancía</a:t>
            </a:r>
            <a:endPara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Resultado de imagen para PLAYA DIBUJO">
            <a:extLst>
              <a:ext uri="{FF2B5EF4-FFF2-40B4-BE49-F238E27FC236}">
                <a16:creationId xmlns:a16="http://schemas.microsoft.com/office/drawing/2014/main" id="{069E5F2F-EA8D-4622-8912-8AA1DBA07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185"/>
          <a:stretch/>
        </p:blipFill>
        <p:spPr bwMode="auto">
          <a:xfrm>
            <a:off x="0" y="0"/>
            <a:ext cx="12192000" cy="68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para BALLENA GIF PNG">
            <a:extLst>
              <a:ext uri="{FF2B5EF4-FFF2-40B4-BE49-F238E27FC236}">
                <a16:creationId xmlns:a16="http://schemas.microsoft.com/office/drawing/2014/main" id="{A146D334-0672-42D5-AB39-3289A9FD7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309" y="1458058"/>
            <a:ext cx="9508186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n relacionada">
            <a:extLst>
              <a:ext uri="{FF2B5EF4-FFF2-40B4-BE49-F238E27FC236}">
                <a16:creationId xmlns:a16="http://schemas.microsoft.com/office/drawing/2014/main" id="{79B3657A-593C-4F3D-A8F8-ACFA6DB9B4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6216" y="1172692"/>
            <a:ext cx="9508187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by Shark Dance   Sing and Dance!   Animal Songs   PINKFONG Songs for Children">
            <a:hlinkClick r:id="" action="ppaction://media"/>
            <a:extLst>
              <a:ext uri="{FF2B5EF4-FFF2-40B4-BE49-F238E27FC236}">
                <a16:creationId xmlns:a16="http://schemas.microsoft.com/office/drawing/2014/main" id="{831D137F-0BF6-49C1-96ED-AC5B33D03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500706"/>
            <a:ext cx="609600" cy="609600"/>
          </a:xfrm>
          <a:prstGeom prst="rect">
            <a:avLst/>
          </a:prstGeom>
        </p:spPr>
      </p:pic>
      <p:pic>
        <p:nvPicPr>
          <p:cNvPr id="14344" name="Picture 8" descr="Imagen relacionada">
            <a:extLst>
              <a:ext uri="{FF2B5EF4-FFF2-40B4-BE49-F238E27FC236}">
                <a16:creationId xmlns:a16="http://schemas.microsoft.com/office/drawing/2014/main" id="{2C65BD90-57BE-41D7-9DA6-0ECBD95A60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2" y="174583"/>
            <a:ext cx="2281585" cy="22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819902" y="5140810"/>
            <a:ext cx="89197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¡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022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8" y="41859"/>
            <a:ext cx="12199188" cy="68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418011" y="3666309"/>
            <a:ext cx="3644537" cy="16589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4286794" y="4998720"/>
            <a:ext cx="3644537" cy="16589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8155577" y="3600995"/>
            <a:ext cx="3644537" cy="16589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" action="ppaction://hlinkshowjump?jump=nextslide"/>
          </p:cNvPr>
          <p:cNvSpPr/>
          <p:nvPr/>
        </p:nvSpPr>
        <p:spPr>
          <a:xfrm>
            <a:off x="9540866" y="3526146"/>
            <a:ext cx="873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9" name="Rectángulo 8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1803301" y="3622544"/>
            <a:ext cx="873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5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5709805" y="4998719"/>
            <a:ext cx="873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4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30" name="Picture 6" descr="Resultado de imagen para alcancia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14" y="256902"/>
            <a:ext cx="4301983" cy="41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41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87" y="1273808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26" y="709710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21" y="1416727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8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47" y="155261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ángulo 31">
            <a:hlinkClick r:id="" action="ppaction://hlinkshowjump?jump=nextslide"/>
          </p:cNvPr>
          <p:cNvSpPr/>
          <p:nvPr/>
        </p:nvSpPr>
        <p:spPr>
          <a:xfrm>
            <a:off x="6169097" y="5159827"/>
            <a:ext cx="184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529933" y="0"/>
            <a:ext cx="915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Cuenta cuanto dinero hay en cada alcancía</a:t>
            </a:r>
            <a:endPara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Resultado de imagen para PLAYA DIBUJO">
            <a:extLst>
              <a:ext uri="{FF2B5EF4-FFF2-40B4-BE49-F238E27FC236}">
                <a16:creationId xmlns:a16="http://schemas.microsoft.com/office/drawing/2014/main" id="{069E5F2F-EA8D-4622-8912-8AA1DBA07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185"/>
          <a:stretch/>
        </p:blipFill>
        <p:spPr bwMode="auto">
          <a:xfrm>
            <a:off x="0" y="0"/>
            <a:ext cx="12192000" cy="68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para BALLENA GIF PNG">
            <a:extLst>
              <a:ext uri="{FF2B5EF4-FFF2-40B4-BE49-F238E27FC236}">
                <a16:creationId xmlns:a16="http://schemas.microsoft.com/office/drawing/2014/main" id="{A146D334-0672-42D5-AB39-3289A9FD7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309" y="1458058"/>
            <a:ext cx="9508186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n relacionada">
            <a:extLst>
              <a:ext uri="{FF2B5EF4-FFF2-40B4-BE49-F238E27FC236}">
                <a16:creationId xmlns:a16="http://schemas.microsoft.com/office/drawing/2014/main" id="{79B3657A-593C-4F3D-A8F8-ACFA6DB9B4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6216" y="1172692"/>
            <a:ext cx="9508187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by Shark Dance   Sing and Dance!   Animal Songs   PINKFONG Songs for Children">
            <a:hlinkClick r:id="" action="ppaction://media"/>
            <a:extLst>
              <a:ext uri="{FF2B5EF4-FFF2-40B4-BE49-F238E27FC236}">
                <a16:creationId xmlns:a16="http://schemas.microsoft.com/office/drawing/2014/main" id="{831D137F-0BF6-49C1-96ED-AC5B33D03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500706"/>
            <a:ext cx="609600" cy="609600"/>
          </a:xfrm>
          <a:prstGeom prst="rect">
            <a:avLst/>
          </a:prstGeom>
        </p:spPr>
      </p:pic>
      <p:pic>
        <p:nvPicPr>
          <p:cNvPr id="14344" name="Picture 8" descr="Imagen relacionada">
            <a:extLst>
              <a:ext uri="{FF2B5EF4-FFF2-40B4-BE49-F238E27FC236}">
                <a16:creationId xmlns:a16="http://schemas.microsoft.com/office/drawing/2014/main" id="{2C65BD90-57BE-41D7-9DA6-0ECBD95A60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2" y="174583"/>
            <a:ext cx="2281585" cy="22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819902" y="5140810"/>
            <a:ext cx="89197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¡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198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Resultado de imagen para PLAYA DIBUJO">
            <a:extLst>
              <a:ext uri="{FF2B5EF4-FFF2-40B4-BE49-F238E27FC236}">
                <a16:creationId xmlns:a16="http://schemas.microsoft.com/office/drawing/2014/main" id="{069E5F2F-EA8D-4622-8912-8AA1DBA07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185"/>
          <a:stretch/>
        </p:blipFill>
        <p:spPr bwMode="auto">
          <a:xfrm>
            <a:off x="0" y="0"/>
            <a:ext cx="12192000" cy="68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para BALLENA GIF PNG">
            <a:extLst>
              <a:ext uri="{FF2B5EF4-FFF2-40B4-BE49-F238E27FC236}">
                <a16:creationId xmlns:a16="http://schemas.microsoft.com/office/drawing/2014/main" id="{A146D334-0672-42D5-AB39-3289A9FD7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309" y="1458058"/>
            <a:ext cx="9508186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n relacionada">
            <a:extLst>
              <a:ext uri="{FF2B5EF4-FFF2-40B4-BE49-F238E27FC236}">
                <a16:creationId xmlns:a16="http://schemas.microsoft.com/office/drawing/2014/main" id="{79B3657A-593C-4F3D-A8F8-ACFA6DB9B4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6216" y="1172692"/>
            <a:ext cx="9508187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by Shark Dance   Sing and Dance!   Animal Songs   PINKFONG Songs for Children">
            <a:hlinkClick r:id="" action="ppaction://media"/>
            <a:extLst>
              <a:ext uri="{FF2B5EF4-FFF2-40B4-BE49-F238E27FC236}">
                <a16:creationId xmlns:a16="http://schemas.microsoft.com/office/drawing/2014/main" id="{831D137F-0BF6-49C1-96ED-AC5B33D03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500706"/>
            <a:ext cx="609600" cy="609600"/>
          </a:xfrm>
          <a:prstGeom prst="rect">
            <a:avLst/>
          </a:prstGeom>
        </p:spPr>
      </p:pic>
      <p:pic>
        <p:nvPicPr>
          <p:cNvPr id="14344" name="Picture 8" descr="Imagen relacionada">
            <a:extLst>
              <a:ext uri="{FF2B5EF4-FFF2-40B4-BE49-F238E27FC236}">
                <a16:creationId xmlns:a16="http://schemas.microsoft.com/office/drawing/2014/main" id="{2C65BD90-57BE-41D7-9DA6-0ECBD95A60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2" y="174583"/>
            <a:ext cx="2281585" cy="22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819902" y="5140810"/>
            <a:ext cx="89197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¡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063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8" y="-1"/>
            <a:ext cx="12199188" cy="68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418011" y="3666309"/>
            <a:ext cx="3644537" cy="16589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4286794" y="4998720"/>
            <a:ext cx="3644537" cy="16589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8155577" y="3600995"/>
            <a:ext cx="3644537" cy="16589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" action="ppaction://hlinkshowjump?jump=nextslide"/>
          </p:cNvPr>
          <p:cNvSpPr/>
          <p:nvPr/>
        </p:nvSpPr>
        <p:spPr>
          <a:xfrm>
            <a:off x="1484419" y="3639618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9" name="Rectángulo 8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5709805" y="5023476"/>
            <a:ext cx="873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9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9240132" y="3600994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12</a:t>
            </a:r>
          </a:p>
        </p:txBody>
      </p:sp>
      <p:pic>
        <p:nvPicPr>
          <p:cNvPr id="1030" name="Picture 6" descr="Resultado de imagen para alcancia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14" y="256902"/>
            <a:ext cx="4301983" cy="41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29" y="558201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33" y="12881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84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56" y="135214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56" y="553807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06" y="137202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41" y="14370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8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37" y="100009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06" y="584775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ángulo 28"/>
          <p:cNvSpPr/>
          <p:nvPr/>
        </p:nvSpPr>
        <p:spPr>
          <a:xfrm>
            <a:off x="1529933" y="0"/>
            <a:ext cx="915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Cuenta cuanto dinero hay en cada alcancía</a:t>
            </a:r>
            <a:endPara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Resultado de imagen para PLAYA DIBUJO">
            <a:extLst>
              <a:ext uri="{FF2B5EF4-FFF2-40B4-BE49-F238E27FC236}">
                <a16:creationId xmlns:a16="http://schemas.microsoft.com/office/drawing/2014/main" id="{069E5F2F-EA8D-4622-8912-8AA1DBA07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185"/>
          <a:stretch/>
        </p:blipFill>
        <p:spPr bwMode="auto">
          <a:xfrm>
            <a:off x="0" y="0"/>
            <a:ext cx="12192000" cy="68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para BALLENA GIF PNG">
            <a:extLst>
              <a:ext uri="{FF2B5EF4-FFF2-40B4-BE49-F238E27FC236}">
                <a16:creationId xmlns:a16="http://schemas.microsoft.com/office/drawing/2014/main" id="{A146D334-0672-42D5-AB39-3289A9FD7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309" y="1458058"/>
            <a:ext cx="9508186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n relacionada">
            <a:extLst>
              <a:ext uri="{FF2B5EF4-FFF2-40B4-BE49-F238E27FC236}">
                <a16:creationId xmlns:a16="http://schemas.microsoft.com/office/drawing/2014/main" id="{79B3657A-593C-4F3D-A8F8-ACFA6DB9B4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6216" y="1172692"/>
            <a:ext cx="9508187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by Shark Dance   Sing and Dance!   Animal Songs   PINKFONG Songs for Children">
            <a:hlinkClick r:id="" action="ppaction://media"/>
            <a:extLst>
              <a:ext uri="{FF2B5EF4-FFF2-40B4-BE49-F238E27FC236}">
                <a16:creationId xmlns:a16="http://schemas.microsoft.com/office/drawing/2014/main" id="{831D137F-0BF6-49C1-96ED-AC5B33D03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500706"/>
            <a:ext cx="609600" cy="609600"/>
          </a:xfrm>
          <a:prstGeom prst="rect">
            <a:avLst/>
          </a:prstGeom>
        </p:spPr>
      </p:pic>
      <p:pic>
        <p:nvPicPr>
          <p:cNvPr id="14344" name="Picture 8" descr="Imagen relacionada">
            <a:extLst>
              <a:ext uri="{FF2B5EF4-FFF2-40B4-BE49-F238E27FC236}">
                <a16:creationId xmlns:a16="http://schemas.microsoft.com/office/drawing/2014/main" id="{2C65BD90-57BE-41D7-9DA6-0ECBD95A60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2" y="174583"/>
            <a:ext cx="2281585" cy="22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819902" y="5140810"/>
            <a:ext cx="89197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¡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8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8" y="-1"/>
            <a:ext cx="12199188" cy="68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418011" y="3666309"/>
            <a:ext cx="3644537" cy="16589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4286794" y="4998720"/>
            <a:ext cx="3644537" cy="16589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8155577" y="3600995"/>
            <a:ext cx="3644537" cy="16589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" action="ppaction://hlinkshowjump?jump=nextslide"/>
          </p:cNvPr>
          <p:cNvSpPr/>
          <p:nvPr/>
        </p:nvSpPr>
        <p:spPr>
          <a:xfrm>
            <a:off x="9162907" y="3570513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9" name="Rectángulo 8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1458656" y="3622544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12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5655425" y="5005310"/>
            <a:ext cx="873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9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30" name="Picture 6" descr="Resultado de imagen para alcancia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14" y="256902"/>
            <a:ext cx="4301983" cy="41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29" y="558201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33" y="12881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84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56" y="135214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56" y="553807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06" y="137202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41" y="14370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8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37" y="100009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06" y="584775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25" y="2198001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1529933" y="0"/>
            <a:ext cx="915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Cuenta cuanto dinero hay en cada alcancía</a:t>
            </a:r>
            <a:endPara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Resultado de imagen para PLAYA DIBUJO">
            <a:extLst>
              <a:ext uri="{FF2B5EF4-FFF2-40B4-BE49-F238E27FC236}">
                <a16:creationId xmlns:a16="http://schemas.microsoft.com/office/drawing/2014/main" id="{069E5F2F-EA8D-4622-8912-8AA1DBA07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185"/>
          <a:stretch/>
        </p:blipFill>
        <p:spPr bwMode="auto">
          <a:xfrm>
            <a:off x="0" y="0"/>
            <a:ext cx="12192000" cy="68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para BALLENA GIF PNG">
            <a:extLst>
              <a:ext uri="{FF2B5EF4-FFF2-40B4-BE49-F238E27FC236}">
                <a16:creationId xmlns:a16="http://schemas.microsoft.com/office/drawing/2014/main" id="{A146D334-0672-42D5-AB39-3289A9FD7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309" y="1458058"/>
            <a:ext cx="9508186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n relacionada">
            <a:extLst>
              <a:ext uri="{FF2B5EF4-FFF2-40B4-BE49-F238E27FC236}">
                <a16:creationId xmlns:a16="http://schemas.microsoft.com/office/drawing/2014/main" id="{79B3657A-593C-4F3D-A8F8-ACFA6DB9B4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6216" y="1172692"/>
            <a:ext cx="9508187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by Shark Dance   Sing and Dance!   Animal Songs   PINKFONG Songs for Children">
            <a:hlinkClick r:id="" action="ppaction://media"/>
            <a:extLst>
              <a:ext uri="{FF2B5EF4-FFF2-40B4-BE49-F238E27FC236}">
                <a16:creationId xmlns:a16="http://schemas.microsoft.com/office/drawing/2014/main" id="{831D137F-0BF6-49C1-96ED-AC5B33D03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500706"/>
            <a:ext cx="609600" cy="609600"/>
          </a:xfrm>
          <a:prstGeom prst="rect">
            <a:avLst/>
          </a:prstGeom>
        </p:spPr>
      </p:pic>
      <p:pic>
        <p:nvPicPr>
          <p:cNvPr id="14344" name="Picture 8" descr="Imagen relacionada">
            <a:extLst>
              <a:ext uri="{FF2B5EF4-FFF2-40B4-BE49-F238E27FC236}">
                <a16:creationId xmlns:a16="http://schemas.microsoft.com/office/drawing/2014/main" id="{2C65BD90-57BE-41D7-9DA6-0ECBD95A60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2" y="174583"/>
            <a:ext cx="2281585" cy="22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819902" y="5140810"/>
            <a:ext cx="89197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¡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163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8" y="-1"/>
            <a:ext cx="12199188" cy="68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418011" y="3666309"/>
            <a:ext cx="3644537" cy="16589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4286794" y="4998720"/>
            <a:ext cx="3644537" cy="16589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8155577" y="3600995"/>
            <a:ext cx="3644537" cy="16589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" action="ppaction://hlinkshowjump?jump=nextslide"/>
          </p:cNvPr>
          <p:cNvSpPr/>
          <p:nvPr/>
        </p:nvSpPr>
        <p:spPr>
          <a:xfrm>
            <a:off x="5672084" y="5007427"/>
            <a:ext cx="873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9" name="Rectángulo 8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1803301" y="3622544"/>
            <a:ext cx="873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7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9584777" y="3600994"/>
            <a:ext cx="873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9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30" name="Picture 6" descr="Resultado de imagen para alcancia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14" y="256902"/>
            <a:ext cx="4301983" cy="41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29" y="558201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33" y="12881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84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56" y="135214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56" y="553807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41" y="14370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8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37" y="100009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1529933" y="0"/>
            <a:ext cx="915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Cuenta cuanto dinero hay en cada alcancía</a:t>
            </a:r>
            <a:endPara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Resultado de imagen para PLAYA DIBUJO">
            <a:extLst>
              <a:ext uri="{FF2B5EF4-FFF2-40B4-BE49-F238E27FC236}">
                <a16:creationId xmlns:a16="http://schemas.microsoft.com/office/drawing/2014/main" id="{069E5F2F-EA8D-4622-8912-8AA1DBA07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185"/>
          <a:stretch/>
        </p:blipFill>
        <p:spPr bwMode="auto">
          <a:xfrm>
            <a:off x="0" y="0"/>
            <a:ext cx="12192000" cy="68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para BALLENA GIF PNG">
            <a:extLst>
              <a:ext uri="{FF2B5EF4-FFF2-40B4-BE49-F238E27FC236}">
                <a16:creationId xmlns:a16="http://schemas.microsoft.com/office/drawing/2014/main" id="{A146D334-0672-42D5-AB39-3289A9FD7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309" y="1458058"/>
            <a:ext cx="9508186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n relacionada">
            <a:extLst>
              <a:ext uri="{FF2B5EF4-FFF2-40B4-BE49-F238E27FC236}">
                <a16:creationId xmlns:a16="http://schemas.microsoft.com/office/drawing/2014/main" id="{79B3657A-593C-4F3D-A8F8-ACFA6DB9B4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6216" y="1172692"/>
            <a:ext cx="9508187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by Shark Dance   Sing and Dance!   Animal Songs   PINKFONG Songs for Children">
            <a:hlinkClick r:id="" action="ppaction://media"/>
            <a:extLst>
              <a:ext uri="{FF2B5EF4-FFF2-40B4-BE49-F238E27FC236}">
                <a16:creationId xmlns:a16="http://schemas.microsoft.com/office/drawing/2014/main" id="{831D137F-0BF6-49C1-96ED-AC5B33D03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500706"/>
            <a:ext cx="609600" cy="609600"/>
          </a:xfrm>
          <a:prstGeom prst="rect">
            <a:avLst/>
          </a:prstGeom>
        </p:spPr>
      </p:pic>
      <p:pic>
        <p:nvPicPr>
          <p:cNvPr id="14344" name="Picture 8" descr="Imagen relacionada">
            <a:extLst>
              <a:ext uri="{FF2B5EF4-FFF2-40B4-BE49-F238E27FC236}">
                <a16:creationId xmlns:a16="http://schemas.microsoft.com/office/drawing/2014/main" id="{2C65BD90-57BE-41D7-9DA6-0ECBD95A60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2" y="174583"/>
            <a:ext cx="2281585" cy="22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819902" y="5140810"/>
            <a:ext cx="89197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¡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9804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8" y="-1"/>
            <a:ext cx="12199188" cy="68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418011" y="3666309"/>
            <a:ext cx="3644537" cy="16589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4286794" y="4998720"/>
            <a:ext cx="3644537" cy="16589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8155577" y="3600995"/>
            <a:ext cx="3644537" cy="16589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" action="ppaction://hlinkshowjump?jump=nextslide"/>
          </p:cNvPr>
          <p:cNvSpPr/>
          <p:nvPr/>
        </p:nvSpPr>
        <p:spPr>
          <a:xfrm>
            <a:off x="1339707" y="3639618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9" name="Rectángulo 8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5553870" y="4998719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0" name="Rectángulo 9">
            <a:hlinkClick r:id="" action="ppaction://noaction">
              <a:snd r:embed="rId4" name="incorrecto   Efecto de sonido[1].wav"/>
            </a:hlinkClick>
          </p:cNvPr>
          <p:cNvSpPr/>
          <p:nvPr/>
        </p:nvSpPr>
        <p:spPr>
          <a:xfrm>
            <a:off x="9240132" y="3600994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12</a:t>
            </a:r>
          </a:p>
        </p:txBody>
      </p:sp>
      <p:pic>
        <p:nvPicPr>
          <p:cNvPr id="1030" name="Picture 6" descr="Resultado de imagen para alcancia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14" y="256902"/>
            <a:ext cx="4301983" cy="41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29" y="558201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33" y="12881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84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56" y="135214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56" y="553807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06" y="137202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41" y="1437094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8" y="57073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37" y="1000096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Resultado de imagen para monedas de 1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777" y="1528329"/>
            <a:ext cx="856943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1529933" y="0"/>
            <a:ext cx="915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Cuenta cuanto dinero hay en cada alcancía</a:t>
            </a:r>
            <a:endPara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130</Words>
  <Application>Microsoft Office PowerPoint</Application>
  <PresentationFormat>Panorámica</PresentationFormat>
  <Paragraphs>50</Paragraphs>
  <Slides>20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POLO ALEMAN</dc:creator>
  <cp:lastModifiedBy>Lenovo 04</cp:lastModifiedBy>
  <cp:revision>22</cp:revision>
  <dcterms:created xsi:type="dcterms:W3CDTF">2018-09-14T17:11:40Z</dcterms:created>
  <dcterms:modified xsi:type="dcterms:W3CDTF">2022-02-02T20:51:04Z</dcterms:modified>
</cp:coreProperties>
</file>