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3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7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4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8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6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1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9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6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3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1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3/23/2021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1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88" r:id="rId5"/>
    <p:sldLayoutId id="2147483693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C31099-1BBD-40CE-BC60-FCE507419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2846BE-460A-477B-A2F4-52F298BF4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8401D34-2155-4B53-A686-7345BE15C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37BCD97-E1A4-4EBB-8D1C-8CC0B55A6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EDC1F21-AC5B-4D05-9108-5E5D28948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Bombillas pequeñas, medianas y grandes encima de cajas">
            <a:extLst>
              <a:ext uri="{FF2B5EF4-FFF2-40B4-BE49-F238E27FC236}">
                <a16:creationId xmlns:a16="http://schemas.microsoft.com/office/drawing/2014/main" id="{F803D8FF-A800-4150-B335-31D30EF7CE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t="15393" r="-1" b="-1"/>
          <a:stretch/>
        </p:blipFill>
        <p:spPr>
          <a:xfrm>
            <a:off x="-2" y="10"/>
            <a:ext cx="12188952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EC0F5DE-0F89-4209-A66B-6205185A0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MX" sz="8000" dirty="0">
                <a:solidFill>
                  <a:schemeClr val="tx1"/>
                </a:solidFill>
              </a:rPr>
              <a:t>SONIDO</a:t>
            </a:r>
          </a:p>
        </p:txBody>
      </p:sp>
    </p:spTree>
    <p:extLst>
      <p:ext uri="{BB962C8B-B14F-4D97-AF65-F5344CB8AC3E}">
        <p14:creationId xmlns:p14="http://schemas.microsoft.com/office/powerpoint/2010/main" val="306133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21D46E-6425-41D9-AB01-D0DE7A9A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VIBRACIÓN</a:t>
            </a:r>
          </a:p>
        </p:txBody>
      </p:sp>
      <p:pic>
        <p:nvPicPr>
          <p:cNvPr id="5" name="Marcador de posición de imagen 4">
            <a:extLst>
              <a:ext uri="{FF2B5EF4-FFF2-40B4-BE49-F238E27FC236}">
                <a16:creationId xmlns:a16="http://schemas.microsoft.com/office/drawing/2014/main" id="{063863EA-247A-4F14-A8EE-E6A4418A9FE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5229" r="5229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500BA1-BE7E-47A3-A1CF-CD992A615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l"/>
            <a:r>
              <a:rPr lang="es-E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Movimiento de vaivén, rápido y de poca amplitud, de un cuerpo que vibra o de una parte de él.</a:t>
            </a:r>
          </a:p>
          <a:p>
            <a:pPr algn="l"/>
            <a:r>
              <a:rPr lang="es-ES" b="0" i="0" dirty="0">
                <a:solidFill>
                  <a:srgbClr val="70757A"/>
                </a:solidFill>
                <a:effectLst/>
                <a:latin typeface="arial" panose="020B0604020202020204" pitchFamily="34" charset="0"/>
              </a:rPr>
              <a:t>"lo que caracteriza el tono de un sonido es el número de vibraciones por segundo de ese sonido"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2380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20661-01BF-4A80-85F6-CD3E12141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AUDICIÓN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A4F654-D1C5-4570-851F-4DBE5C02B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78063"/>
            <a:ext cx="3932237" cy="3659188"/>
          </a:xfrm>
        </p:spPr>
        <p:txBody>
          <a:bodyPr/>
          <a:lstStyle/>
          <a:p>
            <a:r>
              <a:rPr lang="es-E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Las ondas sonoras entran por el oído externo y hacen que comience a vibrar el tímpano.</a:t>
            </a:r>
            <a:endParaRPr lang="es-MX" dirty="0"/>
          </a:p>
        </p:txBody>
      </p:sp>
      <p:pic>
        <p:nvPicPr>
          <p:cNvPr id="1026" name="Picture 2" descr="Día Nacional de la Audición -">
            <a:extLst>
              <a:ext uri="{FF2B5EF4-FFF2-40B4-BE49-F238E27FC236}">
                <a16:creationId xmlns:a16="http://schemas.microsoft.com/office/drawing/2014/main" id="{9D447615-B6DE-4F4C-BEB7-0D7E9E49E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103" y="1341120"/>
            <a:ext cx="5967434" cy="3841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4983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64A72-B566-4B59-AB36-B014E3AF3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VELOCIDAD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2944F2-30D9-4C21-AE7C-E34DD1DB3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La velocidad del sonido es la velocidad de fase de las ondas sonoras en un medio, es decir, es la velocidad a la que se propaga un frente de ondas en dicho medio.</a:t>
            </a:r>
            <a:endParaRPr lang="es-MX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F8F5439-CCAF-4896-932D-AA9E12908F73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57" r="16457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8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1FBE78-E463-4674-A14D-57B80EE35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AF05184-F13C-4F05-9189-A4A66934484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8A9630F-2118-4937-9F20-F78D34A62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7207444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AnalogousFromRegularSeed_2SEEDS">
      <a:dk1>
        <a:srgbClr val="000000"/>
      </a:dk1>
      <a:lt1>
        <a:srgbClr val="FFFFFF"/>
      </a:lt1>
      <a:dk2>
        <a:srgbClr val="243741"/>
      </a:dk2>
      <a:lt2>
        <a:srgbClr val="E2E8E6"/>
      </a:lt2>
      <a:accent1>
        <a:srgbClr val="B13B5A"/>
      </a:accent1>
      <a:accent2>
        <a:srgbClr val="C34D9D"/>
      </a:accent2>
      <a:accent3>
        <a:srgbClr val="C35F4D"/>
      </a:accent3>
      <a:accent4>
        <a:srgbClr val="3BB17E"/>
      </a:accent4>
      <a:accent5>
        <a:srgbClr val="46B2B1"/>
      </a:accent5>
      <a:accent6>
        <a:srgbClr val="3B81B1"/>
      </a:accent6>
      <a:hlink>
        <a:srgbClr val="319379"/>
      </a:hlink>
      <a:folHlink>
        <a:srgbClr val="7F7F7F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99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</vt:lpstr>
      <vt:lpstr>Avenir Next LT Pro</vt:lpstr>
      <vt:lpstr>Sabon Next LT</vt:lpstr>
      <vt:lpstr>Wingdings</vt:lpstr>
      <vt:lpstr>LuminousVTI</vt:lpstr>
      <vt:lpstr>SONIDO</vt:lpstr>
      <vt:lpstr>VIBRACIÓN</vt:lpstr>
      <vt:lpstr>AUDICIÓN</vt:lpstr>
      <vt:lpstr>VELOCIDAD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SONIDO</dc:title>
  <dc:creator>Nancy Vilchis</dc:creator>
  <cp:lastModifiedBy>Nancy Vilchis</cp:lastModifiedBy>
  <cp:revision>2</cp:revision>
  <dcterms:created xsi:type="dcterms:W3CDTF">2021-03-23T14:29:44Z</dcterms:created>
  <dcterms:modified xsi:type="dcterms:W3CDTF">2021-03-23T15:01:03Z</dcterms:modified>
</cp:coreProperties>
</file>