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9" autoAdjust="0"/>
    <p:restoredTop sz="94660"/>
  </p:normalViewPr>
  <p:slideViewPr>
    <p:cSldViewPr snapToGrid="0">
      <p:cViewPr varScale="1">
        <p:scale>
          <a:sx n="45" d="100"/>
          <a:sy n="45" d="100"/>
        </p:scale>
        <p:origin x="16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165298-1E58-41D0-B342-CE615030C1AD}" type="doc">
      <dgm:prSet loTypeId="urn:microsoft.com/office/officeart/2008/layout/NameandTitleOrganizationalChart" loCatId="hierarchy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s-MX"/>
        </a:p>
      </dgm:t>
    </dgm:pt>
    <dgm:pt modelId="{2977A31D-4ECF-4E1F-86F9-97E14F7EC3DA}">
      <dgm:prSet phldrT="[Texto]"/>
      <dgm:spPr/>
      <dgm:t>
        <a:bodyPr/>
        <a:lstStyle/>
        <a:p>
          <a:r>
            <a:rPr lang="es-ES" dirty="0"/>
            <a:t>Personajes</a:t>
          </a:r>
          <a:endParaRPr lang="es-MX" dirty="0"/>
        </a:p>
      </dgm:t>
    </dgm:pt>
    <dgm:pt modelId="{736F54CA-4812-4A83-B809-5C5DF4125AC8}" type="parTrans" cxnId="{9CB742D3-EB73-42FA-9982-8C718006648B}">
      <dgm:prSet/>
      <dgm:spPr/>
      <dgm:t>
        <a:bodyPr/>
        <a:lstStyle/>
        <a:p>
          <a:endParaRPr lang="es-MX"/>
        </a:p>
      </dgm:t>
    </dgm:pt>
    <dgm:pt modelId="{9D2501C4-7CD5-4E10-BF72-DA38199C5199}" type="sibTrans" cxnId="{9CB742D3-EB73-42FA-9982-8C718006648B}">
      <dgm:prSet/>
      <dgm:spPr/>
      <dgm:t>
        <a:bodyPr/>
        <a:lstStyle/>
        <a:p>
          <a:endParaRPr lang="es-MX"/>
        </a:p>
      </dgm:t>
    </dgm:pt>
    <dgm:pt modelId="{98BDAE67-4802-482A-80D4-88E38BB31EF0}" type="asst">
      <dgm:prSet phldrT="[Texto]"/>
      <dgm:spPr/>
      <dgm:t>
        <a:bodyPr/>
        <a:lstStyle/>
        <a:p>
          <a:r>
            <a:rPr lang="es-ES" dirty="0"/>
            <a:t>Principales </a:t>
          </a:r>
          <a:endParaRPr lang="es-MX" dirty="0"/>
        </a:p>
      </dgm:t>
    </dgm:pt>
    <dgm:pt modelId="{AB0E82F2-C5EB-42EE-8464-A006B2D05DBA}" type="parTrans" cxnId="{DA008FB0-A6FC-40E3-B93E-992BAC0F881F}">
      <dgm:prSet/>
      <dgm:spPr/>
      <dgm:t>
        <a:bodyPr/>
        <a:lstStyle/>
        <a:p>
          <a:endParaRPr lang="es-MX"/>
        </a:p>
      </dgm:t>
    </dgm:pt>
    <dgm:pt modelId="{A1790030-0E97-493C-ADC6-F28528715EE5}" type="sibTrans" cxnId="{DA008FB0-A6FC-40E3-B93E-992BAC0F881F}">
      <dgm:prSet/>
      <dgm:spPr/>
      <dgm:t>
        <a:bodyPr/>
        <a:lstStyle/>
        <a:p>
          <a:r>
            <a:rPr lang="es-ES" b="0" i="0" dirty="0"/>
            <a:t>Es el personaje más importante de la historia, el que forma parte de la trama en todo momento y al que se le da mayor atención</a:t>
          </a:r>
          <a:r>
            <a:rPr lang="es-ES" dirty="0"/>
            <a:t> </a:t>
          </a:r>
          <a:endParaRPr lang="es-MX" dirty="0"/>
        </a:p>
      </dgm:t>
    </dgm:pt>
    <dgm:pt modelId="{BD17674C-8756-4AB5-9BDA-F1F059C94DD6}">
      <dgm:prSet phldrT="[Texto]"/>
      <dgm:spPr/>
      <dgm:t>
        <a:bodyPr/>
        <a:lstStyle/>
        <a:p>
          <a:r>
            <a:rPr lang="es-ES" dirty="0"/>
            <a:t>Antagonistas </a:t>
          </a:r>
          <a:endParaRPr lang="es-MX" dirty="0"/>
        </a:p>
      </dgm:t>
    </dgm:pt>
    <dgm:pt modelId="{0BBCE410-D785-4601-95DC-7B709C41F713}" type="parTrans" cxnId="{C789120A-ED89-4344-A7BA-07E4D23D8220}">
      <dgm:prSet/>
      <dgm:spPr/>
      <dgm:t>
        <a:bodyPr/>
        <a:lstStyle/>
        <a:p>
          <a:endParaRPr lang="es-MX"/>
        </a:p>
      </dgm:t>
    </dgm:pt>
    <dgm:pt modelId="{B403FAFA-D529-4615-A1F6-4C602B824428}" type="sibTrans" cxnId="{C789120A-ED89-4344-A7BA-07E4D23D8220}">
      <dgm:prSet/>
      <dgm:spPr/>
      <dgm:t>
        <a:bodyPr/>
        <a:lstStyle/>
        <a:p>
          <a:pPr algn="just"/>
          <a:r>
            <a:rPr lang="es-ES" dirty="0"/>
            <a:t>Es el personaje que tiene menor importancia pero ayuda a la historia, suele ser el villano de la misma. </a:t>
          </a:r>
          <a:endParaRPr lang="es-MX" dirty="0"/>
        </a:p>
      </dgm:t>
    </dgm:pt>
    <dgm:pt modelId="{966DC462-52EC-4C72-8D67-4E74D15D1F5C}">
      <dgm:prSet phldrT="[Texto]"/>
      <dgm:spPr/>
      <dgm:t>
        <a:bodyPr/>
        <a:lstStyle/>
        <a:p>
          <a:r>
            <a:rPr lang="es-ES" dirty="0"/>
            <a:t>Secundario</a:t>
          </a:r>
          <a:endParaRPr lang="es-MX" dirty="0"/>
        </a:p>
      </dgm:t>
    </dgm:pt>
    <dgm:pt modelId="{3AD14182-30F1-4D82-8D1D-F22999634A98}" type="parTrans" cxnId="{5595FE09-183D-49E9-96C7-531490E1A303}">
      <dgm:prSet/>
      <dgm:spPr/>
      <dgm:t>
        <a:bodyPr/>
        <a:lstStyle/>
        <a:p>
          <a:endParaRPr lang="es-MX"/>
        </a:p>
      </dgm:t>
    </dgm:pt>
    <dgm:pt modelId="{1744EB5E-14AD-4F05-A556-18F9172085E7}" type="sibTrans" cxnId="{5595FE09-183D-49E9-96C7-531490E1A303}">
      <dgm:prSet/>
      <dgm:spPr/>
      <dgm:t>
        <a:bodyPr/>
        <a:lstStyle/>
        <a:p>
          <a:pPr algn="just"/>
          <a:r>
            <a:rPr lang="es-ES" dirty="0"/>
            <a:t>Son los personajes con menor importancia pero, que suele ayudar  al protagonista. </a:t>
          </a:r>
          <a:endParaRPr lang="es-MX" dirty="0"/>
        </a:p>
      </dgm:t>
    </dgm:pt>
    <dgm:pt modelId="{6AD0D3C2-CE96-4D31-A87A-EC79BE0E55EA}">
      <dgm:prSet phldrT="[Texto]"/>
      <dgm:spPr/>
      <dgm:t>
        <a:bodyPr/>
        <a:lstStyle/>
        <a:p>
          <a:r>
            <a:rPr lang="es-ES" dirty="0"/>
            <a:t>Ambientales </a:t>
          </a:r>
          <a:endParaRPr lang="es-MX" dirty="0"/>
        </a:p>
      </dgm:t>
    </dgm:pt>
    <dgm:pt modelId="{D5F3BC4A-E414-49E5-9918-93E637155C8E}" type="parTrans" cxnId="{C5DEA49C-DAE6-432C-BAC4-16F5D9C41471}">
      <dgm:prSet/>
      <dgm:spPr/>
      <dgm:t>
        <a:bodyPr/>
        <a:lstStyle/>
        <a:p>
          <a:endParaRPr lang="es-MX"/>
        </a:p>
      </dgm:t>
    </dgm:pt>
    <dgm:pt modelId="{220641D0-1402-419E-8D61-77FA0699F488}" type="sibTrans" cxnId="{C5DEA49C-DAE6-432C-BAC4-16F5D9C41471}">
      <dgm:prSet/>
      <dgm:spPr/>
      <dgm:t>
        <a:bodyPr/>
        <a:lstStyle/>
        <a:p>
          <a:pPr algn="just"/>
          <a:r>
            <a:rPr lang="es-ES" dirty="0"/>
            <a:t>Son personajes que no hablan dentro de la historia pero suelen estar como espectadores.</a:t>
          </a:r>
          <a:endParaRPr lang="es-MX" dirty="0"/>
        </a:p>
      </dgm:t>
    </dgm:pt>
    <dgm:pt modelId="{4192444C-0F98-45C2-9309-62DAF524C090}" type="pres">
      <dgm:prSet presAssocID="{F3165298-1E58-41D0-B342-CE615030C1A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0DEE33E-11F8-418E-B785-46107B918EF8}" type="pres">
      <dgm:prSet presAssocID="{2977A31D-4ECF-4E1F-86F9-97E14F7EC3DA}" presName="hierRoot1" presStyleCnt="0">
        <dgm:presLayoutVars>
          <dgm:hierBranch val="init"/>
        </dgm:presLayoutVars>
      </dgm:prSet>
      <dgm:spPr/>
    </dgm:pt>
    <dgm:pt modelId="{6BB5AE9A-A12D-4809-BAAF-B0C21CFC40AC}" type="pres">
      <dgm:prSet presAssocID="{2977A31D-4ECF-4E1F-86F9-97E14F7EC3DA}" presName="rootComposite1" presStyleCnt="0"/>
      <dgm:spPr/>
    </dgm:pt>
    <dgm:pt modelId="{BF37261F-118B-406F-A6DD-32999D90DBED}" type="pres">
      <dgm:prSet presAssocID="{2977A31D-4ECF-4E1F-86F9-97E14F7EC3DA}" presName="rootText1" presStyleLbl="node0" presStyleIdx="0" presStyleCnt="1">
        <dgm:presLayoutVars>
          <dgm:chMax/>
          <dgm:chPref val="3"/>
        </dgm:presLayoutVars>
      </dgm:prSet>
      <dgm:spPr/>
    </dgm:pt>
    <dgm:pt modelId="{0E37E62A-A43C-4822-87D4-195AFEE6A6FC}" type="pres">
      <dgm:prSet presAssocID="{2977A31D-4ECF-4E1F-86F9-97E14F7EC3DA}" presName="titleText1" presStyleLbl="fgAcc0" presStyleIdx="0" presStyleCnt="1">
        <dgm:presLayoutVars>
          <dgm:chMax val="0"/>
          <dgm:chPref val="0"/>
        </dgm:presLayoutVars>
      </dgm:prSet>
      <dgm:spPr/>
    </dgm:pt>
    <dgm:pt modelId="{D5B65F4A-F96D-44AD-B369-EDF6EC402B84}" type="pres">
      <dgm:prSet presAssocID="{2977A31D-4ECF-4E1F-86F9-97E14F7EC3DA}" presName="rootConnector1" presStyleLbl="node1" presStyleIdx="0" presStyleCnt="3"/>
      <dgm:spPr/>
    </dgm:pt>
    <dgm:pt modelId="{DEFD20E0-3542-41D3-A27B-70AF74CC67C7}" type="pres">
      <dgm:prSet presAssocID="{2977A31D-4ECF-4E1F-86F9-97E14F7EC3DA}" presName="hierChild2" presStyleCnt="0"/>
      <dgm:spPr/>
    </dgm:pt>
    <dgm:pt modelId="{F8142B5E-C275-4F9C-BB10-A3A116315A3E}" type="pres">
      <dgm:prSet presAssocID="{0BBCE410-D785-4601-95DC-7B709C41F713}" presName="Name37" presStyleLbl="parChTrans1D2" presStyleIdx="0" presStyleCnt="4"/>
      <dgm:spPr/>
    </dgm:pt>
    <dgm:pt modelId="{C8F4C561-3DE3-48B0-888A-1EB08297941B}" type="pres">
      <dgm:prSet presAssocID="{BD17674C-8756-4AB5-9BDA-F1F059C94DD6}" presName="hierRoot2" presStyleCnt="0">
        <dgm:presLayoutVars>
          <dgm:hierBranch val="init"/>
        </dgm:presLayoutVars>
      </dgm:prSet>
      <dgm:spPr/>
    </dgm:pt>
    <dgm:pt modelId="{962B087A-BEEA-4739-9BC2-80A654AF1383}" type="pres">
      <dgm:prSet presAssocID="{BD17674C-8756-4AB5-9BDA-F1F059C94DD6}" presName="rootComposite" presStyleCnt="0"/>
      <dgm:spPr/>
    </dgm:pt>
    <dgm:pt modelId="{093F855F-7D7B-4278-9D2F-249AF45FB55B}" type="pres">
      <dgm:prSet presAssocID="{BD17674C-8756-4AB5-9BDA-F1F059C94DD6}" presName="rootText" presStyleLbl="node1" presStyleIdx="0" presStyleCnt="3" custLinFactNeighborY="-11475">
        <dgm:presLayoutVars>
          <dgm:chMax/>
          <dgm:chPref val="3"/>
        </dgm:presLayoutVars>
      </dgm:prSet>
      <dgm:spPr/>
    </dgm:pt>
    <dgm:pt modelId="{AD86BD5D-E690-4CCD-88D4-EC5C2CC822AE}" type="pres">
      <dgm:prSet presAssocID="{BD17674C-8756-4AB5-9BDA-F1F059C94DD6}" presName="titleText2" presStyleLbl="fgAcc1" presStyleIdx="0" presStyleCnt="3" custScaleX="139683" custScaleY="272448" custLinFactNeighborX="-4222" custLinFactNeighborY="38667">
        <dgm:presLayoutVars>
          <dgm:chMax val="0"/>
          <dgm:chPref val="0"/>
        </dgm:presLayoutVars>
      </dgm:prSet>
      <dgm:spPr/>
    </dgm:pt>
    <dgm:pt modelId="{3C64FBB7-40F1-48C8-8F51-E8B07B76F019}" type="pres">
      <dgm:prSet presAssocID="{BD17674C-8756-4AB5-9BDA-F1F059C94DD6}" presName="rootConnector" presStyleLbl="node2" presStyleIdx="0" presStyleCnt="0"/>
      <dgm:spPr/>
    </dgm:pt>
    <dgm:pt modelId="{7AAAD43F-6B7D-41C3-8751-6D4B91EA88B1}" type="pres">
      <dgm:prSet presAssocID="{BD17674C-8756-4AB5-9BDA-F1F059C94DD6}" presName="hierChild4" presStyleCnt="0"/>
      <dgm:spPr/>
    </dgm:pt>
    <dgm:pt modelId="{F619541A-5F45-4F24-BF25-43ABBF31744D}" type="pres">
      <dgm:prSet presAssocID="{BD17674C-8756-4AB5-9BDA-F1F059C94DD6}" presName="hierChild5" presStyleCnt="0"/>
      <dgm:spPr/>
    </dgm:pt>
    <dgm:pt modelId="{14A1C619-702D-4462-9A0A-FD316276324A}" type="pres">
      <dgm:prSet presAssocID="{3AD14182-30F1-4D82-8D1D-F22999634A98}" presName="Name37" presStyleLbl="parChTrans1D2" presStyleIdx="1" presStyleCnt="4"/>
      <dgm:spPr/>
    </dgm:pt>
    <dgm:pt modelId="{A79EDF79-D70D-42CA-AD1D-B19F34100D01}" type="pres">
      <dgm:prSet presAssocID="{966DC462-52EC-4C72-8D67-4E74D15D1F5C}" presName="hierRoot2" presStyleCnt="0">
        <dgm:presLayoutVars>
          <dgm:hierBranch val="init"/>
        </dgm:presLayoutVars>
      </dgm:prSet>
      <dgm:spPr/>
    </dgm:pt>
    <dgm:pt modelId="{DE7951D0-9695-4CB3-A9D9-A31A72005C71}" type="pres">
      <dgm:prSet presAssocID="{966DC462-52EC-4C72-8D67-4E74D15D1F5C}" presName="rootComposite" presStyleCnt="0"/>
      <dgm:spPr/>
    </dgm:pt>
    <dgm:pt modelId="{F33FA467-1B91-466B-998B-CE56ED834468}" type="pres">
      <dgm:prSet presAssocID="{966DC462-52EC-4C72-8D67-4E74D15D1F5C}" presName="rootText" presStyleLbl="node1" presStyleIdx="1" presStyleCnt="3" custLinFactNeighborY="-12750">
        <dgm:presLayoutVars>
          <dgm:chMax/>
          <dgm:chPref val="3"/>
        </dgm:presLayoutVars>
      </dgm:prSet>
      <dgm:spPr/>
    </dgm:pt>
    <dgm:pt modelId="{3E0D0EA9-70F9-4F5D-A77D-BAD0790AACC6}" type="pres">
      <dgm:prSet presAssocID="{966DC462-52EC-4C72-8D67-4E74D15D1F5C}" presName="titleText2" presStyleLbl="fgAcc1" presStyleIdx="1" presStyleCnt="3" custScaleX="116243" custScaleY="226931" custLinFactNeighborX="-10569" custLinFactNeighborY="64474">
        <dgm:presLayoutVars>
          <dgm:chMax val="0"/>
          <dgm:chPref val="0"/>
        </dgm:presLayoutVars>
      </dgm:prSet>
      <dgm:spPr/>
    </dgm:pt>
    <dgm:pt modelId="{94940E8D-CDFD-4FF6-90E6-74B54D9AC018}" type="pres">
      <dgm:prSet presAssocID="{966DC462-52EC-4C72-8D67-4E74D15D1F5C}" presName="rootConnector" presStyleLbl="node2" presStyleIdx="0" presStyleCnt="0"/>
      <dgm:spPr/>
    </dgm:pt>
    <dgm:pt modelId="{891D416A-F9AA-4F52-923F-530B33EE9353}" type="pres">
      <dgm:prSet presAssocID="{966DC462-52EC-4C72-8D67-4E74D15D1F5C}" presName="hierChild4" presStyleCnt="0"/>
      <dgm:spPr/>
    </dgm:pt>
    <dgm:pt modelId="{59F9F56B-0D4D-4DE5-84F7-7E11E1CD6BF4}" type="pres">
      <dgm:prSet presAssocID="{966DC462-52EC-4C72-8D67-4E74D15D1F5C}" presName="hierChild5" presStyleCnt="0"/>
      <dgm:spPr/>
    </dgm:pt>
    <dgm:pt modelId="{F05A33CF-8251-46A6-BF8A-AAEC297CD6FF}" type="pres">
      <dgm:prSet presAssocID="{D5F3BC4A-E414-49E5-9918-93E637155C8E}" presName="Name37" presStyleLbl="parChTrans1D2" presStyleIdx="2" presStyleCnt="4"/>
      <dgm:spPr/>
    </dgm:pt>
    <dgm:pt modelId="{A112C2C0-F556-4EE8-B386-7E36379C2920}" type="pres">
      <dgm:prSet presAssocID="{6AD0D3C2-CE96-4D31-A87A-EC79BE0E55EA}" presName="hierRoot2" presStyleCnt="0">
        <dgm:presLayoutVars>
          <dgm:hierBranch val="init"/>
        </dgm:presLayoutVars>
      </dgm:prSet>
      <dgm:spPr/>
    </dgm:pt>
    <dgm:pt modelId="{69AED340-5065-46D7-AA3C-9DF7668BE6C2}" type="pres">
      <dgm:prSet presAssocID="{6AD0D3C2-CE96-4D31-A87A-EC79BE0E55EA}" presName="rootComposite" presStyleCnt="0"/>
      <dgm:spPr/>
    </dgm:pt>
    <dgm:pt modelId="{1AA9654C-BF9B-4A63-B285-DDDADF7080D0}" type="pres">
      <dgm:prSet presAssocID="{6AD0D3C2-CE96-4D31-A87A-EC79BE0E55EA}" presName="rootText" presStyleLbl="node1" presStyleIdx="2" presStyleCnt="3" custLinFactNeighborY="-12750">
        <dgm:presLayoutVars>
          <dgm:chMax/>
          <dgm:chPref val="3"/>
        </dgm:presLayoutVars>
      </dgm:prSet>
      <dgm:spPr/>
    </dgm:pt>
    <dgm:pt modelId="{EDD7765E-9F9D-48F3-902D-C031635CAD78}" type="pres">
      <dgm:prSet presAssocID="{6AD0D3C2-CE96-4D31-A87A-EC79BE0E55EA}" presName="titleText2" presStyleLbl="fgAcc1" presStyleIdx="2" presStyleCnt="3" custScaleX="142450" custScaleY="273272">
        <dgm:presLayoutVars>
          <dgm:chMax val="0"/>
          <dgm:chPref val="0"/>
        </dgm:presLayoutVars>
      </dgm:prSet>
      <dgm:spPr/>
    </dgm:pt>
    <dgm:pt modelId="{645F3B3F-EFDC-4092-9CC0-9D1D80C4C0CF}" type="pres">
      <dgm:prSet presAssocID="{6AD0D3C2-CE96-4D31-A87A-EC79BE0E55EA}" presName="rootConnector" presStyleLbl="node2" presStyleIdx="0" presStyleCnt="0"/>
      <dgm:spPr/>
    </dgm:pt>
    <dgm:pt modelId="{E753C394-10DB-423E-80FA-7A74E909E4A0}" type="pres">
      <dgm:prSet presAssocID="{6AD0D3C2-CE96-4D31-A87A-EC79BE0E55EA}" presName="hierChild4" presStyleCnt="0"/>
      <dgm:spPr/>
    </dgm:pt>
    <dgm:pt modelId="{1B7732AA-A23C-4093-BAC5-56AF85A1F8A6}" type="pres">
      <dgm:prSet presAssocID="{6AD0D3C2-CE96-4D31-A87A-EC79BE0E55EA}" presName="hierChild5" presStyleCnt="0"/>
      <dgm:spPr/>
    </dgm:pt>
    <dgm:pt modelId="{98937A1B-71B0-4340-8D95-9C7970F45555}" type="pres">
      <dgm:prSet presAssocID="{2977A31D-4ECF-4E1F-86F9-97E14F7EC3DA}" presName="hierChild3" presStyleCnt="0"/>
      <dgm:spPr/>
    </dgm:pt>
    <dgm:pt modelId="{1A112949-1AC9-47A8-9A94-6234FABF0431}" type="pres">
      <dgm:prSet presAssocID="{AB0E82F2-C5EB-42EE-8464-A006B2D05DBA}" presName="Name96" presStyleLbl="parChTrans1D2" presStyleIdx="3" presStyleCnt="4"/>
      <dgm:spPr/>
    </dgm:pt>
    <dgm:pt modelId="{E0CD189C-D264-4E67-94CC-4A9F9AB172DF}" type="pres">
      <dgm:prSet presAssocID="{98BDAE67-4802-482A-80D4-88E38BB31EF0}" presName="hierRoot3" presStyleCnt="0">
        <dgm:presLayoutVars>
          <dgm:hierBranch val="init"/>
        </dgm:presLayoutVars>
      </dgm:prSet>
      <dgm:spPr/>
    </dgm:pt>
    <dgm:pt modelId="{6DA4F92E-C09C-412E-89BD-567B25567BDE}" type="pres">
      <dgm:prSet presAssocID="{98BDAE67-4802-482A-80D4-88E38BB31EF0}" presName="rootComposite3" presStyleCnt="0"/>
      <dgm:spPr/>
    </dgm:pt>
    <dgm:pt modelId="{0676DA75-ED41-42DC-A944-1F4E2A3374AC}" type="pres">
      <dgm:prSet presAssocID="{98BDAE67-4802-482A-80D4-88E38BB31EF0}" presName="rootText3" presStyleLbl="asst1" presStyleIdx="0" presStyleCnt="1" custLinFactNeighborY="-29249">
        <dgm:presLayoutVars>
          <dgm:chPref val="3"/>
        </dgm:presLayoutVars>
      </dgm:prSet>
      <dgm:spPr/>
    </dgm:pt>
    <dgm:pt modelId="{794345B7-63AF-49C5-A9CE-9C6D2BD001E5}" type="pres">
      <dgm:prSet presAssocID="{98BDAE67-4802-482A-80D4-88E38BB31EF0}" presName="titleText3" presStyleLbl="fgAcc2" presStyleIdx="0" presStyleCnt="1" custScaleX="192115" custScaleY="190785" custLinFactNeighborX="1683">
        <dgm:presLayoutVars>
          <dgm:chMax val="0"/>
          <dgm:chPref val="0"/>
        </dgm:presLayoutVars>
      </dgm:prSet>
      <dgm:spPr/>
    </dgm:pt>
    <dgm:pt modelId="{6B5062F6-BD48-4EB4-A822-1CA6C1F3B6CA}" type="pres">
      <dgm:prSet presAssocID="{98BDAE67-4802-482A-80D4-88E38BB31EF0}" presName="rootConnector3" presStyleLbl="asst1" presStyleIdx="0" presStyleCnt="1"/>
      <dgm:spPr/>
    </dgm:pt>
    <dgm:pt modelId="{F761D64B-D233-4CB0-B5B6-AA4CA2461A64}" type="pres">
      <dgm:prSet presAssocID="{98BDAE67-4802-482A-80D4-88E38BB31EF0}" presName="hierChild6" presStyleCnt="0"/>
      <dgm:spPr/>
    </dgm:pt>
    <dgm:pt modelId="{7F6D48A2-D53B-469D-B8F7-FBCC57532EE5}" type="pres">
      <dgm:prSet presAssocID="{98BDAE67-4802-482A-80D4-88E38BB31EF0}" presName="hierChild7" presStyleCnt="0"/>
      <dgm:spPr/>
    </dgm:pt>
  </dgm:ptLst>
  <dgm:cxnLst>
    <dgm:cxn modelId="{16B14100-A829-4A90-AFC2-CFC29E4F0D83}" type="presOf" srcId="{2977A31D-4ECF-4E1F-86F9-97E14F7EC3DA}" destId="{D5B65F4A-F96D-44AD-B369-EDF6EC402B84}" srcOrd="1" destOrd="0" presId="urn:microsoft.com/office/officeart/2008/layout/NameandTitleOrganizationalChart"/>
    <dgm:cxn modelId="{AE0B0503-D15A-42DB-A7A5-82B6783F3AA4}" type="presOf" srcId="{6AD0D3C2-CE96-4D31-A87A-EC79BE0E55EA}" destId="{645F3B3F-EFDC-4092-9CC0-9D1D80C4C0CF}" srcOrd="1" destOrd="0" presId="urn:microsoft.com/office/officeart/2008/layout/NameandTitleOrganizationalChart"/>
    <dgm:cxn modelId="{63749405-B238-4128-B756-F0234A7170C4}" type="presOf" srcId="{9D2501C4-7CD5-4E10-BF72-DA38199C5199}" destId="{0E37E62A-A43C-4822-87D4-195AFEE6A6FC}" srcOrd="0" destOrd="0" presId="urn:microsoft.com/office/officeart/2008/layout/NameandTitleOrganizationalChart"/>
    <dgm:cxn modelId="{5595FE09-183D-49E9-96C7-531490E1A303}" srcId="{2977A31D-4ECF-4E1F-86F9-97E14F7EC3DA}" destId="{966DC462-52EC-4C72-8D67-4E74D15D1F5C}" srcOrd="2" destOrd="0" parTransId="{3AD14182-30F1-4D82-8D1D-F22999634A98}" sibTransId="{1744EB5E-14AD-4F05-A556-18F9172085E7}"/>
    <dgm:cxn modelId="{C789120A-ED89-4344-A7BA-07E4D23D8220}" srcId="{2977A31D-4ECF-4E1F-86F9-97E14F7EC3DA}" destId="{BD17674C-8756-4AB5-9BDA-F1F059C94DD6}" srcOrd="1" destOrd="0" parTransId="{0BBCE410-D785-4601-95DC-7B709C41F713}" sibTransId="{B403FAFA-D529-4615-A1F6-4C602B824428}"/>
    <dgm:cxn modelId="{4850A30C-A00C-4A11-B813-A87E863B5D91}" type="presOf" srcId="{3AD14182-30F1-4D82-8D1D-F22999634A98}" destId="{14A1C619-702D-4462-9A0A-FD316276324A}" srcOrd="0" destOrd="0" presId="urn:microsoft.com/office/officeart/2008/layout/NameandTitleOrganizationalChart"/>
    <dgm:cxn modelId="{C089FC11-AF14-415F-96AB-8DA48377391E}" type="presOf" srcId="{BD17674C-8756-4AB5-9BDA-F1F059C94DD6}" destId="{093F855F-7D7B-4278-9D2F-249AF45FB55B}" srcOrd="0" destOrd="0" presId="urn:microsoft.com/office/officeart/2008/layout/NameandTitleOrganizationalChart"/>
    <dgm:cxn modelId="{E579CD2D-3A49-4112-9487-DB460E398E74}" type="presOf" srcId="{BD17674C-8756-4AB5-9BDA-F1F059C94DD6}" destId="{3C64FBB7-40F1-48C8-8F51-E8B07B76F019}" srcOrd="1" destOrd="0" presId="urn:microsoft.com/office/officeart/2008/layout/NameandTitleOrganizationalChart"/>
    <dgm:cxn modelId="{BCBCC648-7CB9-462C-84FF-2872C87BB966}" type="presOf" srcId="{D5F3BC4A-E414-49E5-9918-93E637155C8E}" destId="{F05A33CF-8251-46A6-BF8A-AAEC297CD6FF}" srcOrd="0" destOrd="0" presId="urn:microsoft.com/office/officeart/2008/layout/NameandTitleOrganizationalChart"/>
    <dgm:cxn modelId="{B18C834C-3305-451C-A202-7641298F91C7}" type="presOf" srcId="{1744EB5E-14AD-4F05-A556-18F9172085E7}" destId="{3E0D0EA9-70F9-4F5D-A77D-BAD0790AACC6}" srcOrd="0" destOrd="0" presId="urn:microsoft.com/office/officeart/2008/layout/NameandTitleOrganizationalChart"/>
    <dgm:cxn modelId="{2F023A75-E189-492D-A2C6-1D66932F4C4A}" type="presOf" srcId="{AB0E82F2-C5EB-42EE-8464-A006B2D05DBA}" destId="{1A112949-1AC9-47A8-9A94-6234FABF0431}" srcOrd="0" destOrd="0" presId="urn:microsoft.com/office/officeart/2008/layout/NameandTitleOrganizationalChart"/>
    <dgm:cxn modelId="{20803087-B41D-40B9-9B43-38F076CB3E11}" type="presOf" srcId="{98BDAE67-4802-482A-80D4-88E38BB31EF0}" destId="{6B5062F6-BD48-4EB4-A822-1CA6C1F3B6CA}" srcOrd="1" destOrd="0" presId="urn:microsoft.com/office/officeart/2008/layout/NameandTitleOrganizationalChart"/>
    <dgm:cxn modelId="{0EA8AD87-A33B-4709-AE7B-9238998B5456}" type="presOf" srcId="{6AD0D3C2-CE96-4D31-A87A-EC79BE0E55EA}" destId="{1AA9654C-BF9B-4A63-B285-DDDADF7080D0}" srcOrd="0" destOrd="0" presId="urn:microsoft.com/office/officeart/2008/layout/NameandTitleOrganizationalChart"/>
    <dgm:cxn modelId="{C5DEA49C-DAE6-432C-BAC4-16F5D9C41471}" srcId="{2977A31D-4ECF-4E1F-86F9-97E14F7EC3DA}" destId="{6AD0D3C2-CE96-4D31-A87A-EC79BE0E55EA}" srcOrd="3" destOrd="0" parTransId="{D5F3BC4A-E414-49E5-9918-93E637155C8E}" sibTransId="{220641D0-1402-419E-8D61-77FA0699F488}"/>
    <dgm:cxn modelId="{2058C29D-51B4-4AF3-A04D-BC5339AB76FC}" type="presOf" srcId="{220641D0-1402-419E-8D61-77FA0699F488}" destId="{EDD7765E-9F9D-48F3-902D-C031635CAD78}" srcOrd="0" destOrd="0" presId="urn:microsoft.com/office/officeart/2008/layout/NameandTitleOrganizationalChart"/>
    <dgm:cxn modelId="{3A238FA5-D2AD-458A-803B-F8EB656A1EA3}" type="presOf" srcId="{98BDAE67-4802-482A-80D4-88E38BB31EF0}" destId="{0676DA75-ED41-42DC-A944-1F4E2A3374AC}" srcOrd="0" destOrd="0" presId="urn:microsoft.com/office/officeart/2008/layout/NameandTitleOrganizationalChart"/>
    <dgm:cxn modelId="{467E84AF-9C6F-44D7-90E9-E60A46732A49}" type="presOf" srcId="{0BBCE410-D785-4601-95DC-7B709C41F713}" destId="{F8142B5E-C275-4F9C-BB10-A3A116315A3E}" srcOrd="0" destOrd="0" presId="urn:microsoft.com/office/officeart/2008/layout/NameandTitleOrganizationalChart"/>
    <dgm:cxn modelId="{DA008FB0-A6FC-40E3-B93E-992BAC0F881F}" srcId="{2977A31D-4ECF-4E1F-86F9-97E14F7EC3DA}" destId="{98BDAE67-4802-482A-80D4-88E38BB31EF0}" srcOrd="0" destOrd="0" parTransId="{AB0E82F2-C5EB-42EE-8464-A006B2D05DBA}" sibTransId="{A1790030-0E97-493C-ADC6-F28528715EE5}"/>
    <dgm:cxn modelId="{1434A0B0-2F08-4E9C-B903-9FF2C0F2327C}" type="presOf" srcId="{F3165298-1E58-41D0-B342-CE615030C1AD}" destId="{4192444C-0F98-45C2-9309-62DAF524C090}" srcOrd="0" destOrd="0" presId="urn:microsoft.com/office/officeart/2008/layout/NameandTitleOrganizationalChart"/>
    <dgm:cxn modelId="{2227C4B4-C84B-445E-9053-2B4E7C93D1C4}" type="presOf" srcId="{2977A31D-4ECF-4E1F-86F9-97E14F7EC3DA}" destId="{BF37261F-118B-406F-A6DD-32999D90DBED}" srcOrd="0" destOrd="0" presId="urn:microsoft.com/office/officeart/2008/layout/NameandTitleOrganizationalChart"/>
    <dgm:cxn modelId="{E2FFBFC7-C977-4D2A-BCC6-9CB0214FD326}" type="presOf" srcId="{966DC462-52EC-4C72-8D67-4E74D15D1F5C}" destId="{F33FA467-1B91-466B-998B-CE56ED834468}" srcOrd="0" destOrd="0" presId="urn:microsoft.com/office/officeart/2008/layout/NameandTitleOrganizationalChart"/>
    <dgm:cxn modelId="{9CB742D3-EB73-42FA-9982-8C718006648B}" srcId="{F3165298-1E58-41D0-B342-CE615030C1AD}" destId="{2977A31D-4ECF-4E1F-86F9-97E14F7EC3DA}" srcOrd="0" destOrd="0" parTransId="{736F54CA-4812-4A83-B809-5C5DF4125AC8}" sibTransId="{9D2501C4-7CD5-4E10-BF72-DA38199C5199}"/>
    <dgm:cxn modelId="{3788FFEB-19DF-4A63-8E8B-6D2BCB72898D}" type="presOf" srcId="{B403FAFA-D529-4615-A1F6-4C602B824428}" destId="{AD86BD5D-E690-4CCD-88D4-EC5C2CC822AE}" srcOrd="0" destOrd="0" presId="urn:microsoft.com/office/officeart/2008/layout/NameandTitleOrganizationalChart"/>
    <dgm:cxn modelId="{886753F7-9CDB-45F8-82C7-BBD6765FA2FA}" type="presOf" srcId="{A1790030-0E97-493C-ADC6-F28528715EE5}" destId="{794345B7-63AF-49C5-A9CE-9C6D2BD001E5}" srcOrd="0" destOrd="0" presId="urn:microsoft.com/office/officeart/2008/layout/NameandTitleOrganizationalChart"/>
    <dgm:cxn modelId="{C6BEBCFF-2DAA-4548-AF58-5B5792D367F7}" type="presOf" srcId="{966DC462-52EC-4C72-8D67-4E74D15D1F5C}" destId="{94940E8D-CDFD-4FF6-90E6-74B54D9AC018}" srcOrd="1" destOrd="0" presId="urn:microsoft.com/office/officeart/2008/layout/NameandTitleOrganizationalChart"/>
    <dgm:cxn modelId="{E1B35346-9FF5-4466-A632-9280D16F37B6}" type="presParOf" srcId="{4192444C-0F98-45C2-9309-62DAF524C090}" destId="{C0DEE33E-11F8-418E-B785-46107B918EF8}" srcOrd="0" destOrd="0" presId="urn:microsoft.com/office/officeart/2008/layout/NameandTitleOrganizationalChart"/>
    <dgm:cxn modelId="{760D46C8-792F-4024-B02E-BAC4903E5EA0}" type="presParOf" srcId="{C0DEE33E-11F8-418E-B785-46107B918EF8}" destId="{6BB5AE9A-A12D-4809-BAAF-B0C21CFC40AC}" srcOrd="0" destOrd="0" presId="urn:microsoft.com/office/officeart/2008/layout/NameandTitleOrganizationalChart"/>
    <dgm:cxn modelId="{A9CB00AA-32E9-4B4A-B48A-BA8E86F0008D}" type="presParOf" srcId="{6BB5AE9A-A12D-4809-BAAF-B0C21CFC40AC}" destId="{BF37261F-118B-406F-A6DD-32999D90DBED}" srcOrd="0" destOrd="0" presId="urn:microsoft.com/office/officeart/2008/layout/NameandTitleOrganizationalChart"/>
    <dgm:cxn modelId="{3CB0D758-AA2F-4579-8266-DE8BBDCD6D6A}" type="presParOf" srcId="{6BB5AE9A-A12D-4809-BAAF-B0C21CFC40AC}" destId="{0E37E62A-A43C-4822-87D4-195AFEE6A6FC}" srcOrd="1" destOrd="0" presId="urn:microsoft.com/office/officeart/2008/layout/NameandTitleOrganizationalChart"/>
    <dgm:cxn modelId="{2ECD9181-65EB-4A42-8D1B-BB0C243BBBCE}" type="presParOf" srcId="{6BB5AE9A-A12D-4809-BAAF-B0C21CFC40AC}" destId="{D5B65F4A-F96D-44AD-B369-EDF6EC402B84}" srcOrd="2" destOrd="0" presId="urn:microsoft.com/office/officeart/2008/layout/NameandTitleOrganizationalChart"/>
    <dgm:cxn modelId="{F107D62D-C84B-4A1C-82E0-02057626C140}" type="presParOf" srcId="{C0DEE33E-11F8-418E-B785-46107B918EF8}" destId="{DEFD20E0-3542-41D3-A27B-70AF74CC67C7}" srcOrd="1" destOrd="0" presId="urn:microsoft.com/office/officeart/2008/layout/NameandTitleOrganizationalChart"/>
    <dgm:cxn modelId="{D0B955B3-AEB1-4CCD-8015-CF06865CA301}" type="presParOf" srcId="{DEFD20E0-3542-41D3-A27B-70AF74CC67C7}" destId="{F8142B5E-C275-4F9C-BB10-A3A116315A3E}" srcOrd="0" destOrd="0" presId="urn:microsoft.com/office/officeart/2008/layout/NameandTitleOrganizationalChart"/>
    <dgm:cxn modelId="{48ADF8ED-6D69-4393-80BC-435B08507615}" type="presParOf" srcId="{DEFD20E0-3542-41D3-A27B-70AF74CC67C7}" destId="{C8F4C561-3DE3-48B0-888A-1EB08297941B}" srcOrd="1" destOrd="0" presId="urn:microsoft.com/office/officeart/2008/layout/NameandTitleOrganizationalChart"/>
    <dgm:cxn modelId="{847B510D-EF88-486D-A769-21B2445942FD}" type="presParOf" srcId="{C8F4C561-3DE3-48B0-888A-1EB08297941B}" destId="{962B087A-BEEA-4739-9BC2-80A654AF1383}" srcOrd="0" destOrd="0" presId="urn:microsoft.com/office/officeart/2008/layout/NameandTitleOrganizationalChart"/>
    <dgm:cxn modelId="{A2DEFB1C-00E9-4AE2-B0E3-A9D28DA98624}" type="presParOf" srcId="{962B087A-BEEA-4739-9BC2-80A654AF1383}" destId="{093F855F-7D7B-4278-9D2F-249AF45FB55B}" srcOrd="0" destOrd="0" presId="urn:microsoft.com/office/officeart/2008/layout/NameandTitleOrganizationalChart"/>
    <dgm:cxn modelId="{456AC108-9DB4-4F95-90D4-9FA4F064D1BA}" type="presParOf" srcId="{962B087A-BEEA-4739-9BC2-80A654AF1383}" destId="{AD86BD5D-E690-4CCD-88D4-EC5C2CC822AE}" srcOrd="1" destOrd="0" presId="urn:microsoft.com/office/officeart/2008/layout/NameandTitleOrganizationalChart"/>
    <dgm:cxn modelId="{91768C1F-8CF2-4013-8482-D4CD0FEC97F5}" type="presParOf" srcId="{962B087A-BEEA-4739-9BC2-80A654AF1383}" destId="{3C64FBB7-40F1-48C8-8F51-E8B07B76F019}" srcOrd="2" destOrd="0" presId="urn:microsoft.com/office/officeart/2008/layout/NameandTitleOrganizationalChart"/>
    <dgm:cxn modelId="{D6E11020-2E2D-4B7C-9F00-C3D30C58C1DF}" type="presParOf" srcId="{C8F4C561-3DE3-48B0-888A-1EB08297941B}" destId="{7AAAD43F-6B7D-41C3-8751-6D4B91EA88B1}" srcOrd="1" destOrd="0" presId="urn:microsoft.com/office/officeart/2008/layout/NameandTitleOrganizationalChart"/>
    <dgm:cxn modelId="{B83DB6F1-6523-4765-A38A-F7A4D41FD1FB}" type="presParOf" srcId="{C8F4C561-3DE3-48B0-888A-1EB08297941B}" destId="{F619541A-5F45-4F24-BF25-43ABBF31744D}" srcOrd="2" destOrd="0" presId="urn:microsoft.com/office/officeart/2008/layout/NameandTitleOrganizationalChart"/>
    <dgm:cxn modelId="{B303B245-91A4-4FCF-9F04-D093F5B8B7B8}" type="presParOf" srcId="{DEFD20E0-3542-41D3-A27B-70AF74CC67C7}" destId="{14A1C619-702D-4462-9A0A-FD316276324A}" srcOrd="2" destOrd="0" presId="urn:microsoft.com/office/officeart/2008/layout/NameandTitleOrganizationalChart"/>
    <dgm:cxn modelId="{BBD30B2A-F5B9-4695-83F5-FFBD238191D7}" type="presParOf" srcId="{DEFD20E0-3542-41D3-A27B-70AF74CC67C7}" destId="{A79EDF79-D70D-42CA-AD1D-B19F34100D01}" srcOrd="3" destOrd="0" presId="urn:microsoft.com/office/officeart/2008/layout/NameandTitleOrganizationalChart"/>
    <dgm:cxn modelId="{F35AC464-D11D-4A82-96EA-8DDB3793CD8E}" type="presParOf" srcId="{A79EDF79-D70D-42CA-AD1D-B19F34100D01}" destId="{DE7951D0-9695-4CB3-A9D9-A31A72005C71}" srcOrd="0" destOrd="0" presId="urn:microsoft.com/office/officeart/2008/layout/NameandTitleOrganizationalChart"/>
    <dgm:cxn modelId="{4316C05E-0E5B-4B6E-87B1-972F3D62985C}" type="presParOf" srcId="{DE7951D0-9695-4CB3-A9D9-A31A72005C71}" destId="{F33FA467-1B91-466B-998B-CE56ED834468}" srcOrd="0" destOrd="0" presId="urn:microsoft.com/office/officeart/2008/layout/NameandTitleOrganizationalChart"/>
    <dgm:cxn modelId="{CBAC2E99-1A31-4193-9A88-B46A108ACA2A}" type="presParOf" srcId="{DE7951D0-9695-4CB3-A9D9-A31A72005C71}" destId="{3E0D0EA9-70F9-4F5D-A77D-BAD0790AACC6}" srcOrd="1" destOrd="0" presId="urn:microsoft.com/office/officeart/2008/layout/NameandTitleOrganizationalChart"/>
    <dgm:cxn modelId="{970687CC-7F9F-4B5A-A0DC-2D8729A4043F}" type="presParOf" srcId="{DE7951D0-9695-4CB3-A9D9-A31A72005C71}" destId="{94940E8D-CDFD-4FF6-90E6-74B54D9AC018}" srcOrd="2" destOrd="0" presId="urn:microsoft.com/office/officeart/2008/layout/NameandTitleOrganizationalChart"/>
    <dgm:cxn modelId="{F046A955-14DE-4A59-ACAC-E4D50BC36D28}" type="presParOf" srcId="{A79EDF79-D70D-42CA-AD1D-B19F34100D01}" destId="{891D416A-F9AA-4F52-923F-530B33EE9353}" srcOrd="1" destOrd="0" presId="urn:microsoft.com/office/officeart/2008/layout/NameandTitleOrganizationalChart"/>
    <dgm:cxn modelId="{D52BD541-47EA-473A-9B9F-87413BAA33E2}" type="presParOf" srcId="{A79EDF79-D70D-42CA-AD1D-B19F34100D01}" destId="{59F9F56B-0D4D-4DE5-84F7-7E11E1CD6BF4}" srcOrd="2" destOrd="0" presId="urn:microsoft.com/office/officeart/2008/layout/NameandTitleOrganizationalChart"/>
    <dgm:cxn modelId="{EC52C7C1-015A-48FD-9D70-0F28F0445214}" type="presParOf" srcId="{DEFD20E0-3542-41D3-A27B-70AF74CC67C7}" destId="{F05A33CF-8251-46A6-BF8A-AAEC297CD6FF}" srcOrd="4" destOrd="0" presId="urn:microsoft.com/office/officeart/2008/layout/NameandTitleOrganizationalChart"/>
    <dgm:cxn modelId="{DD4C7D4E-E55E-4309-AC92-35E8B27F2AA8}" type="presParOf" srcId="{DEFD20E0-3542-41D3-A27B-70AF74CC67C7}" destId="{A112C2C0-F556-4EE8-B386-7E36379C2920}" srcOrd="5" destOrd="0" presId="urn:microsoft.com/office/officeart/2008/layout/NameandTitleOrganizationalChart"/>
    <dgm:cxn modelId="{67FFBE06-AA3D-4584-9035-47D181FFF5B2}" type="presParOf" srcId="{A112C2C0-F556-4EE8-B386-7E36379C2920}" destId="{69AED340-5065-46D7-AA3C-9DF7668BE6C2}" srcOrd="0" destOrd="0" presId="urn:microsoft.com/office/officeart/2008/layout/NameandTitleOrganizationalChart"/>
    <dgm:cxn modelId="{6F286C68-9621-4C2C-8A5D-721274A24BAF}" type="presParOf" srcId="{69AED340-5065-46D7-AA3C-9DF7668BE6C2}" destId="{1AA9654C-BF9B-4A63-B285-DDDADF7080D0}" srcOrd="0" destOrd="0" presId="urn:microsoft.com/office/officeart/2008/layout/NameandTitleOrganizationalChart"/>
    <dgm:cxn modelId="{7270709E-8131-4AF3-8061-74A9ACFB1418}" type="presParOf" srcId="{69AED340-5065-46D7-AA3C-9DF7668BE6C2}" destId="{EDD7765E-9F9D-48F3-902D-C031635CAD78}" srcOrd="1" destOrd="0" presId="urn:microsoft.com/office/officeart/2008/layout/NameandTitleOrganizationalChart"/>
    <dgm:cxn modelId="{D7847524-8380-4301-AF33-26C1C5BB01C0}" type="presParOf" srcId="{69AED340-5065-46D7-AA3C-9DF7668BE6C2}" destId="{645F3B3F-EFDC-4092-9CC0-9D1D80C4C0CF}" srcOrd="2" destOrd="0" presId="urn:microsoft.com/office/officeart/2008/layout/NameandTitleOrganizationalChart"/>
    <dgm:cxn modelId="{E31F0B19-01F3-4A52-BDB6-FFA17DA86FC6}" type="presParOf" srcId="{A112C2C0-F556-4EE8-B386-7E36379C2920}" destId="{E753C394-10DB-423E-80FA-7A74E909E4A0}" srcOrd="1" destOrd="0" presId="urn:microsoft.com/office/officeart/2008/layout/NameandTitleOrganizationalChart"/>
    <dgm:cxn modelId="{BDE3BDC7-2843-4B7C-ADC1-9EFB0DE57826}" type="presParOf" srcId="{A112C2C0-F556-4EE8-B386-7E36379C2920}" destId="{1B7732AA-A23C-4093-BAC5-56AF85A1F8A6}" srcOrd="2" destOrd="0" presId="urn:microsoft.com/office/officeart/2008/layout/NameandTitleOrganizationalChart"/>
    <dgm:cxn modelId="{FE15A9EA-3900-48B9-BDDF-759A27CA01B4}" type="presParOf" srcId="{C0DEE33E-11F8-418E-B785-46107B918EF8}" destId="{98937A1B-71B0-4340-8D95-9C7970F45555}" srcOrd="2" destOrd="0" presId="urn:microsoft.com/office/officeart/2008/layout/NameandTitleOrganizationalChart"/>
    <dgm:cxn modelId="{6C550F3B-7B40-423C-A028-010F6B26523B}" type="presParOf" srcId="{98937A1B-71B0-4340-8D95-9C7970F45555}" destId="{1A112949-1AC9-47A8-9A94-6234FABF0431}" srcOrd="0" destOrd="0" presId="urn:microsoft.com/office/officeart/2008/layout/NameandTitleOrganizationalChart"/>
    <dgm:cxn modelId="{6A95C7A1-2486-47F4-84AF-9F79A4B02EAC}" type="presParOf" srcId="{98937A1B-71B0-4340-8D95-9C7970F45555}" destId="{E0CD189C-D264-4E67-94CC-4A9F9AB172DF}" srcOrd="1" destOrd="0" presId="urn:microsoft.com/office/officeart/2008/layout/NameandTitleOrganizationalChart"/>
    <dgm:cxn modelId="{6C9C5F07-7805-4AB6-9CDD-019C9933ABBE}" type="presParOf" srcId="{E0CD189C-D264-4E67-94CC-4A9F9AB172DF}" destId="{6DA4F92E-C09C-412E-89BD-567B25567BDE}" srcOrd="0" destOrd="0" presId="urn:microsoft.com/office/officeart/2008/layout/NameandTitleOrganizationalChart"/>
    <dgm:cxn modelId="{C6613DAE-D639-4A02-86C1-F6A76815B3DE}" type="presParOf" srcId="{6DA4F92E-C09C-412E-89BD-567B25567BDE}" destId="{0676DA75-ED41-42DC-A944-1F4E2A3374AC}" srcOrd="0" destOrd="0" presId="urn:microsoft.com/office/officeart/2008/layout/NameandTitleOrganizationalChart"/>
    <dgm:cxn modelId="{0F56E945-3577-4116-882D-473454A52A62}" type="presParOf" srcId="{6DA4F92E-C09C-412E-89BD-567B25567BDE}" destId="{794345B7-63AF-49C5-A9CE-9C6D2BD001E5}" srcOrd="1" destOrd="0" presId="urn:microsoft.com/office/officeart/2008/layout/NameandTitleOrganizationalChart"/>
    <dgm:cxn modelId="{322C40BD-3631-4DF1-BD45-3B059782A689}" type="presParOf" srcId="{6DA4F92E-C09C-412E-89BD-567B25567BDE}" destId="{6B5062F6-BD48-4EB4-A822-1CA6C1F3B6CA}" srcOrd="2" destOrd="0" presId="urn:microsoft.com/office/officeart/2008/layout/NameandTitleOrganizationalChart"/>
    <dgm:cxn modelId="{436BEEFA-B517-4528-A234-C850AA92CCF5}" type="presParOf" srcId="{E0CD189C-D264-4E67-94CC-4A9F9AB172DF}" destId="{F761D64B-D233-4CB0-B5B6-AA4CA2461A64}" srcOrd="1" destOrd="0" presId="urn:microsoft.com/office/officeart/2008/layout/NameandTitleOrganizationalChart"/>
    <dgm:cxn modelId="{D0AC5944-641B-413E-AAE2-A2DCB0A625C5}" type="presParOf" srcId="{E0CD189C-D264-4E67-94CC-4A9F9AB172DF}" destId="{7F6D48A2-D53B-469D-B8F7-FBCC57532EE5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112949-1AC9-47A8-9A94-6234FABF0431}">
      <dsp:nvSpPr>
        <dsp:cNvPr id="0" name=""/>
        <dsp:cNvSpPr/>
      </dsp:nvSpPr>
      <dsp:spPr>
        <a:xfrm>
          <a:off x="4044509" y="1304666"/>
          <a:ext cx="1473925" cy="1023836"/>
        </a:xfrm>
        <a:custGeom>
          <a:avLst/>
          <a:gdLst/>
          <a:ahLst/>
          <a:cxnLst/>
          <a:rect l="0" t="0" r="0" b="0"/>
          <a:pathLst>
            <a:path>
              <a:moveTo>
                <a:pt x="1473925" y="0"/>
              </a:moveTo>
              <a:lnTo>
                <a:pt x="1473925" y="1023836"/>
              </a:lnTo>
              <a:lnTo>
                <a:pt x="0" y="1023836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5A33CF-8251-46A6-BF8A-AAEC297CD6FF}">
      <dsp:nvSpPr>
        <dsp:cNvPr id="0" name=""/>
        <dsp:cNvSpPr/>
      </dsp:nvSpPr>
      <dsp:spPr>
        <a:xfrm>
          <a:off x="5518434" y="1304666"/>
          <a:ext cx="3454714" cy="28413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37181"/>
              </a:lnTo>
              <a:lnTo>
                <a:pt x="3454714" y="2537181"/>
              </a:lnTo>
              <a:lnTo>
                <a:pt x="3454714" y="284139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A1C619-702D-4462-9A0A-FD316276324A}">
      <dsp:nvSpPr>
        <dsp:cNvPr id="0" name=""/>
        <dsp:cNvSpPr/>
      </dsp:nvSpPr>
      <dsp:spPr>
        <a:xfrm>
          <a:off x="5410728" y="1304666"/>
          <a:ext cx="107706" cy="2841394"/>
        </a:xfrm>
        <a:custGeom>
          <a:avLst/>
          <a:gdLst/>
          <a:ahLst/>
          <a:cxnLst/>
          <a:rect l="0" t="0" r="0" b="0"/>
          <a:pathLst>
            <a:path>
              <a:moveTo>
                <a:pt x="107706" y="0"/>
              </a:moveTo>
              <a:lnTo>
                <a:pt x="107706" y="2537181"/>
              </a:lnTo>
              <a:lnTo>
                <a:pt x="0" y="2537181"/>
              </a:lnTo>
              <a:lnTo>
                <a:pt x="0" y="284139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142B5E-C275-4F9C-BB10-A3A116315A3E}">
      <dsp:nvSpPr>
        <dsp:cNvPr id="0" name=""/>
        <dsp:cNvSpPr/>
      </dsp:nvSpPr>
      <dsp:spPr>
        <a:xfrm>
          <a:off x="1582695" y="1304666"/>
          <a:ext cx="3935738" cy="2858017"/>
        </a:xfrm>
        <a:custGeom>
          <a:avLst/>
          <a:gdLst/>
          <a:ahLst/>
          <a:cxnLst/>
          <a:rect l="0" t="0" r="0" b="0"/>
          <a:pathLst>
            <a:path>
              <a:moveTo>
                <a:pt x="3935738" y="0"/>
              </a:moveTo>
              <a:lnTo>
                <a:pt x="3935738" y="2553804"/>
              </a:lnTo>
              <a:lnTo>
                <a:pt x="0" y="2553804"/>
              </a:lnTo>
              <a:lnTo>
                <a:pt x="0" y="2858017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37261F-118B-406F-A6DD-32999D90DBED}">
      <dsp:nvSpPr>
        <dsp:cNvPr id="0" name=""/>
        <dsp:cNvSpPr/>
      </dsp:nvSpPr>
      <dsp:spPr>
        <a:xfrm>
          <a:off x="4259373" y="893"/>
          <a:ext cx="2518123" cy="13037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183977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700" kern="1200" dirty="0"/>
            <a:t>Personajes</a:t>
          </a:r>
          <a:endParaRPr lang="es-MX" sz="3700" kern="1200" dirty="0"/>
        </a:p>
      </dsp:txBody>
      <dsp:txXfrm>
        <a:off x="4259373" y="893"/>
        <a:ext cx="2518123" cy="1303772"/>
      </dsp:txXfrm>
    </dsp:sp>
    <dsp:sp modelId="{0E37E62A-A43C-4822-87D4-195AFEE6A6FC}">
      <dsp:nvSpPr>
        <dsp:cNvPr id="0" name=""/>
        <dsp:cNvSpPr/>
      </dsp:nvSpPr>
      <dsp:spPr>
        <a:xfrm>
          <a:off x="4762997" y="1014939"/>
          <a:ext cx="2266310" cy="43459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7780" rIns="71120" bIns="17780" numCol="1" spcCol="1270" anchor="ctr" anchorCtr="0">
          <a:noAutofit/>
        </a:bodyPr>
        <a:lstStyle/>
        <a:p>
          <a:pPr marL="0" lvl="0" indent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2800" kern="1200"/>
        </a:p>
      </dsp:txBody>
      <dsp:txXfrm>
        <a:off x="4762997" y="1014939"/>
        <a:ext cx="2266310" cy="434590"/>
      </dsp:txXfrm>
    </dsp:sp>
    <dsp:sp modelId="{093F855F-7D7B-4278-9D2F-249AF45FB55B}">
      <dsp:nvSpPr>
        <dsp:cNvPr id="0" name=""/>
        <dsp:cNvSpPr/>
      </dsp:nvSpPr>
      <dsp:spPr>
        <a:xfrm>
          <a:off x="323634" y="4162684"/>
          <a:ext cx="2518123" cy="130377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183977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700" kern="1200" dirty="0"/>
            <a:t>Antagonistas </a:t>
          </a:r>
          <a:endParaRPr lang="es-MX" sz="3700" kern="1200" dirty="0"/>
        </a:p>
      </dsp:txBody>
      <dsp:txXfrm>
        <a:off x="323634" y="4162684"/>
        <a:ext cx="2518123" cy="1303772"/>
      </dsp:txXfrm>
    </dsp:sp>
    <dsp:sp modelId="{AD86BD5D-E690-4CCD-88D4-EC5C2CC822AE}">
      <dsp:nvSpPr>
        <dsp:cNvPr id="0" name=""/>
        <dsp:cNvSpPr/>
      </dsp:nvSpPr>
      <dsp:spPr>
        <a:xfrm>
          <a:off x="281905" y="4954299"/>
          <a:ext cx="3165650" cy="118403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11430" rIns="45720" bIns="1143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/>
            <a:t>Es el personaje que tiene menor importancia pero ayuda a la historia, suele ser el villano de la misma. </a:t>
          </a:r>
          <a:endParaRPr lang="es-MX" sz="1800" kern="1200" dirty="0"/>
        </a:p>
      </dsp:txBody>
      <dsp:txXfrm>
        <a:off x="281905" y="4954299"/>
        <a:ext cx="3165650" cy="1184034"/>
      </dsp:txXfrm>
    </dsp:sp>
    <dsp:sp modelId="{F33FA467-1B91-466B-998B-CE56ED834468}">
      <dsp:nvSpPr>
        <dsp:cNvPr id="0" name=""/>
        <dsp:cNvSpPr/>
      </dsp:nvSpPr>
      <dsp:spPr>
        <a:xfrm>
          <a:off x="4151666" y="4146060"/>
          <a:ext cx="2518123" cy="1303772"/>
        </a:xfrm>
        <a:prstGeom prst="rect">
          <a:avLst/>
        </a:prstGeom>
        <a:solidFill>
          <a:schemeClr val="accent4">
            <a:hueOff val="4900445"/>
            <a:satOff val="-20388"/>
            <a:lumOff val="480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183977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700" kern="1200" dirty="0"/>
            <a:t>Secundario</a:t>
          </a:r>
          <a:endParaRPr lang="es-MX" sz="3700" kern="1200" dirty="0"/>
        </a:p>
      </dsp:txBody>
      <dsp:txXfrm>
        <a:off x="4151666" y="4146060"/>
        <a:ext cx="2518123" cy="1303772"/>
      </dsp:txXfrm>
    </dsp:sp>
    <dsp:sp modelId="{3E0D0EA9-70F9-4F5D-A77D-BAD0790AACC6}">
      <dsp:nvSpPr>
        <dsp:cNvPr id="0" name=""/>
        <dsp:cNvSpPr/>
      </dsp:nvSpPr>
      <dsp:spPr>
        <a:xfrm>
          <a:off x="4231706" y="5152112"/>
          <a:ext cx="2634427" cy="98622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10795" rIns="43180" bIns="10795" numCol="1" spcCol="1270" anchor="ctr" anchorCtr="0">
          <a:noAutofit/>
        </a:bodyPr>
        <a:lstStyle/>
        <a:p>
          <a:pPr marL="0" lvl="0" indent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Son los personajes con menor importancia pero, que suele ayudar  al protagonista. </a:t>
          </a:r>
          <a:endParaRPr lang="es-MX" sz="1700" kern="1200" dirty="0"/>
        </a:p>
      </dsp:txBody>
      <dsp:txXfrm>
        <a:off x="4231706" y="5152112"/>
        <a:ext cx="2634427" cy="986221"/>
      </dsp:txXfrm>
    </dsp:sp>
    <dsp:sp modelId="{1AA9654C-BF9B-4A63-B285-DDDADF7080D0}">
      <dsp:nvSpPr>
        <dsp:cNvPr id="0" name=""/>
        <dsp:cNvSpPr/>
      </dsp:nvSpPr>
      <dsp:spPr>
        <a:xfrm>
          <a:off x="7714087" y="4146060"/>
          <a:ext cx="2518123" cy="1303772"/>
        </a:xfrm>
        <a:prstGeom prst="rect">
          <a:avLst/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183977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700" kern="1200" dirty="0"/>
            <a:t>Ambientales </a:t>
          </a:r>
          <a:endParaRPr lang="es-MX" sz="3700" kern="1200" dirty="0"/>
        </a:p>
      </dsp:txBody>
      <dsp:txXfrm>
        <a:off x="7714087" y="4146060"/>
        <a:ext cx="2518123" cy="1303772"/>
      </dsp:txXfrm>
    </dsp:sp>
    <dsp:sp modelId="{EDD7765E-9F9D-48F3-902D-C031635CAD78}">
      <dsp:nvSpPr>
        <dsp:cNvPr id="0" name=""/>
        <dsp:cNvSpPr/>
      </dsp:nvSpPr>
      <dsp:spPr>
        <a:xfrm>
          <a:off x="7736687" y="4949825"/>
          <a:ext cx="3228359" cy="118761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12065" rIns="48260" bIns="12065" numCol="1" spcCol="1270" anchor="ctr" anchorCtr="0">
          <a:noAutofit/>
        </a:bodyPr>
        <a:lstStyle/>
        <a:p>
          <a:pPr marL="0" lvl="0" indent="0" algn="just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Son personajes que no hablan dentro de la historia pero suelen estar como espectadores.</a:t>
          </a:r>
          <a:endParaRPr lang="es-MX" sz="1900" kern="1200" dirty="0"/>
        </a:p>
      </dsp:txBody>
      <dsp:txXfrm>
        <a:off x="7736687" y="4949825"/>
        <a:ext cx="3228359" cy="1187615"/>
      </dsp:txXfrm>
    </dsp:sp>
    <dsp:sp modelId="{0676DA75-ED41-42DC-A944-1F4E2A3374AC}">
      <dsp:nvSpPr>
        <dsp:cNvPr id="0" name=""/>
        <dsp:cNvSpPr/>
      </dsp:nvSpPr>
      <dsp:spPr>
        <a:xfrm>
          <a:off x="1526386" y="1676616"/>
          <a:ext cx="2518123" cy="130377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183977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700" kern="1200" dirty="0"/>
            <a:t>Principales </a:t>
          </a:r>
          <a:endParaRPr lang="es-MX" sz="3700" kern="1200" dirty="0"/>
        </a:p>
      </dsp:txBody>
      <dsp:txXfrm>
        <a:off x="1526386" y="1676616"/>
        <a:ext cx="2518123" cy="1303772"/>
      </dsp:txXfrm>
    </dsp:sp>
    <dsp:sp modelId="{794345B7-63AF-49C5-A9CE-9C6D2BD001E5}">
      <dsp:nvSpPr>
        <dsp:cNvPr id="0" name=""/>
        <dsp:cNvSpPr/>
      </dsp:nvSpPr>
      <dsp:spPr>
        <a:xfrm>
          <a:off x="1024346" y="2874730"/>
          <a:ext cx="4353922" cy="82913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10795" rIns="43180" bIns="10795" numCol="1" spcCol="1270" anchor="ctr" anchorCtr="0">
          <a:noAutofit/>
        </a:bodyPr>
        <a:lstStyle/>
        <a:p>
          <a:pPr marL="0" lvl="0" indent="0" algn="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b="0" i="0" kern="1200" dirty="0"/>
            <a:t>Es el personaje más importante de la historia, el que forma parte de la trama en todo momento y al que se le da mayor atención</a:t>
          </a:r>
          <a:r>
            <a:rPr lang="es-ES" sz="1700" kern="1200" dirty="0"/>
            <a:t> </a:t>
          </a:r>
          <a:endParaRPr lang="es-MX" sz="1700" kern="1200" dirty="0"/>
        </a:p>
      </dsp:txBody>
      <dsp:txXfrm>
        <a:off x="1024346" y="2874730"/>
        <a:ext cx="4353922" cy="8291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6D3CD1-285B-4423-9313-70BFE60A1E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718E4EB-D52A-4D5B-9657-F81195E010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912B06-CED6-4AE8-B939-B2818CDF5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3C3C4-3F3E-4D25-B670-074FD7E89A6B}" type="datetimeFigureOut">
              <a:rPr lang="es-MX" smtClean="0"/>
              <a:t>14/09/2021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AF2B000-F6CD-45E1-B011-876B24069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ECF487E-8CCB-4998-8DB0-2550B5EF1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FE874-7DA7-4EC0-AE0A-6A6F3AE2DA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01627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631E5D-22F9-4B8C-8681-3C4707547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4157649-0829-46C3-92A0-735D085F74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AEA9D7C-190A-4AF9-95E7-D95BBE093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3C3C4-3F3E-4D25-B670-074FD7E89A6B}" type="datetimeFigureOut">
              <a:rPr lang="es-MX" smtClean="0"/>
              <a:t>14/09/2021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BA8E909-393F-499C-AB8C-47A5E81A4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42087A1-84CD-47FB-8885-66AB1D2D6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FE874-7DA7-4EC0-AE0A-6A6F3AE2DA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44859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6022DAF-FFEB-4D34-BB38-2D89E2E4D4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58A16B3-8A77-40B7-8F50-1DC71F3A51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3C4531B-18D4-4125-BBE4-0057D0698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3C3C4-3F3E-4D25-B670-074FD7E89A6B}" type="datetimeFigureOut">
              <a:rPr lang="es-MX" smtClean="0"/>
              <a:t>14/09/2021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DF6391F-0AD1-4BF8-AE4D-3244AA67A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FB2E1A9-A057-4D77-9916-B0AEB8F35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FE874-7DA7-4EC0-AE0A-6A6F3AE2DA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9291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2D354A-E955-41F7-962A-1552BDD9B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35460AA-6F0F-416D-A0BF-9366DBC58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8A30CF5-D032-4DEA-BB87-8004FFF4B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3C3C4-3F3E-4D25-B670-074FD7E89A6B}" type="datetimeFigureOut">
              <a:rPr lang="es-MX" smtClean="0"/>
              <a:t>14/09/2021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CA80C03-FCE2-40DD-929F-C4359291E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3D37AF1-E32F-48BF-ACF9-43140602E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FE874-7DA7-4EC0-AE0A-6A6F3AE2DA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61125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D81943-43E9-4C37-89C6-F0D77571A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8F9F61C-0B1A-4D3E-90D4-E5C6BCD777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9746880-4060-4FC5-8556-9E176ABBC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3C3C4-3F3E-4D25-B670-074FD7E89A6B}" type="datetimeFigureOut">
              <a:rPr lang="es-MX" smtClean="0"/>
              <a:t>14/09/2021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247DB69-DEDE-418B-9A0D-A467B7523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8BCE26B-8F87-4C5F-8FFD-51AE8B845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FE874-7DA7-4EC0-AE0A-6A6F3AE2DA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436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205781-C54C-4924-9D6D-AAB73653A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EDC8DA7-A40D-4A0F-9566-2043425A66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9CC2851-E4FD-4D7A-80FB-45A9545182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B16A3AB-87CD-40D6-B060-83E1A9FA3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3C3C4-3F3E-4D25-B670-074FD7E89A6B}" type="datetimeFigureOut">
              <a:rPr lang="es-MX" smtClean="0"/>
              <a:t>14/09/2021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864B422-B092-43FD-BF1C-DDA4ACA18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82E96D5-6C74-4DAE-B56A-8D57DDC30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FE874-7DA7-4EC0-AE0A-6A6F3AE2DA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95406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9F3AAD-04E8-4E3B-8F09-4A0CCE860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E67ABF-5D53-495C-9EBB-04DC8A20E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46D88C4-2760-4583-AD60-20AC14B9CA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0986ED3-97D3-4973-A6B5-87D906BF67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6BC1511-2D58-47CE-9B7F-BBEE1FEAAC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3005FB0-1DB4-44AF-B739-7CDABE491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3C3C4-3F3E-4D25-B670-074FD7E89A6B}" type="datetimeFigureOut">
              <a:rPr lang="es-MX" smtClean="0"/>
              <a:t>14/09/2021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FA01E0D-F1E7-47BB-9AAA-6959027DC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CD4BC46-B5B5-45ED-BCA2-918A1121B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FE874-7DA7-4EC0-AE0A-6A6F3AE2DA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71341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0A3A80-EA3C-4768-9F6B-CBADA1464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9A22167-AA74-49B2-A561-AD4F5FC5F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3C3C4-3F3E-4D25-B670-074FD7E89A6B}" type="datetimeFigureOut">
              <a:rPr lang="es-MX" smtClean="0"/>
              <a:t>14/09/2021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45B37C1-F891-450F-B27E-CB07C0C35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105CE90-C5F2-4640-A497-76A3B7D8B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FE874-7DA7-4EC0-AE0A-6A6F3AE2DA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83956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96ECFCF-376C-4681-BFA4-C2F508AF6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3C3C4-3F3E-4D25-B670-074FD7E89A6B}" type="datetimeFigureOut">
              <a:rPr lang="es-MX" smtClean="0"/>
              <a:t>14/09/2021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BE22E72-DA69-45B4-82DB-39F23FC0D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4209103-8E63-47E6-A229-059B44A95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FE874-7DA7-4EC0-AE0A-6A6F3AE2DA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7934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0938E9-4E40-40BB-B8FD-5A3F6A6AA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37C1207-AFD4-4D33-8CD7-4D8F83CADD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9D55289-F139-4FB8-9B96-2CC1702FEB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B2DF496-5C52-4A45-8F57-CA1E7EEB0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3C3C4-3F3E-4D25-B670-074FD7E89A6B}" type="datetimeFigureOut">
              <a:rPr lang="es-MX" smtClean="0"/>
              <a:t>14/09/2021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72CE9F1-88FC-41BB-9A43-20A5D95F3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5ED3D2C-4037-4CC7-B20C-2025EE0F8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FE874-7DA7-4EC0-AE0A-6A6F3AE2DA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5709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7306C5-9103-4B70-BE54-04C6400AE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6AC8E1E-6E0B-4072-9EF8-FDBC974E76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3DF4974-C86A-4A2A-AC23-7B0A167E7B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E3ED743-3D2C-4658-9327-55D0F5743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3C3C4-3F3E-4D25-B670-074FD7E89A6B}" type="datetimeFigureOut">
              <a:rPr lang="es-MX" smtClean="0"/>
              <a:t>14/09/2021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6B1290C-5E07-4041-B334-152F1DB59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28009E6-A4CF-4A76-BEB8-BDDD72E9C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FE874-7DA7-4EC0-AE0A-6A6F3AE2DA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45558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6E387CD-6630-487C-99C0-E13786F09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4DE3EC6-2C5D-4407-A5CE-A7F43EB775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444000-DAC6-4B76-9030-6BD4DE63B3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3C3C4-3F3E-4D25-B670-074FD7E89A6B}" type="datetimeFigureOut">
              <a:rPr lang="es-MX" smtClean="0"/>
              <a:t>14/09/2021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F0DD465-2048-46E4-A35D-F16F56A05F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593935F-5D46-4E3D-9553-1914E88D8A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FE874-7DA7-4EC0-AE0A-6A6F3AE2DA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92100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E7B8340E-8583-443E-BAAD-C084168994E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8284541"/>
              </p:ext>
            </p:extLst>
          </p:nvPr>
        </p:nvGraphicFramePr>
        <p:xfrm>
          <a:off x="451659" y="166773"/>
          <a:ext cx="11288682" cy="61383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232485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82</Words>
  <Application>Microsoft Office PowerPoint</Application>
  <PresentationFormat>Panorámica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Lenovo 01</dc:creator>
  <cp:lastModifiedBy>05</cp:lastModifiedBy>
  <cp:revision>4</cp:revision>
  <dcterms:created xsi:type="dcterms:W3CDTF">2021-09-14T13:39:22Z</dcterms:created>
  <dcterms:modified xsi:type="dcterms:W3CDTF">2021-09-14T17:21:56Z</dcterms:modified>
</cp:coreProperties>
</file>