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412FB-489F-4792-AEB6-E6F2B6E96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AE6C77C-0014-48B7-8B0C-6FD93EE92B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98C36B-314D-4915-A516-48C90FE93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881297-2683-47B9-936F-9900C14E6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2D5F92-E043-4BDF-94B0-D4DBF32F2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809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AA714E-CB2E-4642-9C71-0718952AE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516050-4AFB-407A-9573-2D645AC5E9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47F2A9-624A-4689-AF3C-E586A3779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5E2942-E12F-449B-B1FB-9C87A3FF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BA27BF-8CCD-4AA8-92BA-E2D84EE2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161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CDA165-701F-42DF-81C7-E410794A9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201581-748F-4A91-B99E-FC8BE66ED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D0DA96-F2A1-445F-9DC3-216D4C548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609C05-2064-470D-9AC3-5758848C5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E52B77-373B-4C1D-A8B2-4E1CACC3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750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67440-DAFA-4A9B-9B67-35CA3D21B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DCE6D9-E422-43BF-B475-F22614A63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2D9155-3EBB-4F8D-B1CC-74B4ADCF2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E16FD8-D8E3-4781-A05C-99A805461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FBF1E1-E9CE-498F-B3D8-F28C31C1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239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79372-2136-4726-9FF6-73108CB91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6FF2F4-8839-499C-8B98-AB6ED0896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7A3FBE-DAE4-438D-A297-D5E8DD26E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60E619-6462-4132-B740-79DD255E6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F52D06-24A6-44F4-A555-EA3BB715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9120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C23F3A-D500-49E5-B0A6-4AD4DA8D8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206D23-06CA-4C99-BEF8-E94FDA475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8364C1-D6E2-4170-B85F-4C12BBCC4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001352-BE5B-4B50-98FF-6A2BB541E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A99462-D8D0-4C41-A180-7998D8FF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47078C-E06A-4A61-8E6B-D2024BEC8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2975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1BC50-C5D3-41F7-BE28-104F880B2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FCDBFA-C9BB-4A73-9B16-98B05DAE7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139FCE-15CF-42BD-A624-0D6F6A48F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66F88AB-F382-4204-B202-FE0CFE5C42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80D8468-0C92-4371-B3CD-4FCBBFBA2F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E06F861-9A11-412D-981A-16EDE94B5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D9ACCE1-DE19-4ACD-95DC-2C2D7BFE8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546E8DF-D364-4A2F-834B-280376036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34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FF74A-ADF3-4EE7-B64E-FB12738F5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7FF777-8170-4A45-9473-DB8795A3D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7DA1CA0-0721-4C7C-9EA3-9785AF13B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0EAB60-30B6-4C21-B128-C035E6661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0448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D3D6212-C394-4740-8724-9BFB07B18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1D14FB-4852-4813-B1AB-2D08C0FB2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09E0369-6CA8-4B0C-BB56-D4AF3538B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047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2B7EB1-2F64-4201-8889-83A412C94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C16F0B-3CEE-45F4-94D3-C76C74A2E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D9E7BD7-9036-4843-8E92-78DE16B56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EC8D87-9844-4CEF-B4E4-D5D09C19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AED027-93AD-4166-B81C-26AAD5C4C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1761E5-7A4D-4CAB-ADEC-AC67C52F4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665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22CFC-6688-4257-8343-4929B29A3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F00EAA5-7A75-4908-A6AE-93C8F99D1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8A2E49-1CBE-4F87-87E9-AF362118F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2ACBE0-3F0C-4DD4-AAE2-D5728E10C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D4D597-879F-4C15-90E5-C814F064C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26B9E2-4C97-4A2A-881B-ED0CA36B7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874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D492215-6908-4FC4-9DFF-437D6BEDB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AFA050-6E29-4F17-974C-0E5B2B5CE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46DB7D-F8BE-4F2C-AD64-6725EECEAD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45F3C-22AD-44F3-A5C5-67A8A9313FE0}" type="datetimeFigureOut">
              <a:rPr lang="es-MX" smtClean="0"/>
              <a:t>06/04/2022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0D5323-8F36-4AC0-8B47-1ECF10223E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F9BFEE-2E6B-43BC-A8F7-30FF7A3B8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2BDB2-B109-4075-8DCB-D2FA7C6978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626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465B6B2-EEA2-4D30-B324-7F9B69F3A7CA}"/>
              </a:ext>
            </a:extLst>
          </p:cNvPr>
          <p:cNvSpPr txBox="1"/>
          <p:nvPr/>
        </p:nvSpPr>
        <p:spPr>
          <a:xfrm>
            <a:off x="506437" y="253218"/>
            <a:ext cx="3868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Miércoles 6 de abril 2022</a:t>
            </a:r>
          </a:p>
          <a:p>
            <a:endParaRPr lang="es-MX" sz="28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99B663C-B9AE-4A5C-8189-E43FC7518A15}"/>
              </a:ext>
            </a:extLst>
          </p:cNvPr>
          <p:cNvSpPr/>
          <p:nvPr/>
        </p:nvSpPr>
        <p:spPr>
          <a:xfrm>
            <a:off x="5777760" y="0"/>
            <a:ext cx="35344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ADVERBIOS</a:t>
            </a: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B9A104F9-2E00-4855-84DF-7C6742AE8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492447"/>
              </p:ext>
            </p:extLst>
          </p:nvPr>
        </p:nvGraphicFramePr>
        <p:xfrm>
          <a:off x="454855" y="1943554"/>
          <a:ext cx="11282290" cy="3108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56458">
                  <a:extLst>
                    <a:ext uri="{9D8B030D-6E8A-4147-A177-3AD203B41FA5}">
                      <a16:colId xmlns:a16="http://schemas.microsoft.com/office/drawing/2014/main" val="635468092"/>
                    </a:ext>
                  </a:extLst>
                </a:gridCol>
                <a:gridCol w="2256458">
                  <a:extLst>
                    <a:ext uri="{9D8B030D-6E8A-4147-A177-3AD203B41FA5}">
                      <a16:colId xmlns:a16="http://schemas.microsoft.com/office/drawing/2014/main" val="3548569803"/>
                    </a:ext>
                  </a:extLst>
                </a:gridCol>
                <a:gridCol w="2256458">
                  <a:extLst>
                    <a:ext uri="{9D8B030D-6E8A-4147-A177-3AD203B41FA5}">
                      <a16:colId xmlns:a16="http://schemas.microsoft.com/office/drawing/2014/main" val="910628452"/>
                    </a:ext>
                  </a:extLst>
                </a:gridCol>
                <a:gridCol w="2256458">
                  <a:extLst>
                    <a:ext uri="{9D8B030D-6E8A-4147-A177-3AD203B41FA5}">
                      <a16:colId xmlns:a16="http://schemas.microsoft.com/office/drawing/2014/main" val="1813610052"/>
                    </a:ext>
                  </a:extLst>
                </a:gridCol>
                <a:gridCol w="2256458">
                  <a:extLst>
                    <a:ext uri="{9D8B030D-6E8A-4147-A177-3AD203B41FA5}">
                      <a16:colId xmlns:a16="http://schemas.microsoft.com/office/drawing/2014/main" val="18937200"/>
                    </a:ext>
                  </a:extLst>
                </a:gridCol>
              </a:tblGrid>
              <a:tr h="255707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TIEMPO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NEGACIÓN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CANTIDAD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436090"/>
                  </a:ext>
                </a:extLst>
              </a:tr>
              <a:tr h="1430204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Aquí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Ahí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Allí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bajo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la mañana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Hoy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Mañana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Después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la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Bien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Jamás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nunca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Mucho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Bastante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Poco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Menos 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s-MX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770396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BA64685C-B384-438F-8F74-2289604EFE53}"/>
              </a:ext>
            </a:extLst>
          </p:cNvPr>
          <p:cNvSpPr/>
          <p:nvPr/>
        </p:nvSpPr>
        <p:spPr>
          <a:xfrm>
            <a:off x="2440524" y="923330"/>
            <a:ext cx="63208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TIPOS DE ADVERBIOS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3F20F5B-7B7C-4AFD-8769-A74BEBD83B62}"/>
              </a:ext>
            </a:extLst>
          </p:cNvPr>
          <p:cNvSpPr txBox="1"/>
          <p:nvPr/>
        </p:nvSpPr>
        <p:spPr>
          <a:xfrm>
            <a:off x="801859" y="5149408"/>
            <a:ext cx="834234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Ejemplo </a:t>
            </a:r>
          </a:p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Rosalinda compro </a:t>
            </a:r>
            <a: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  <a:t>muchos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 tamales </a:t>
            </a:r>
          </a:p>
        </p:txBody>
      </p:sp>
    </p:spTree>
    <p:extLst>
      <p:ext uri="{BB962C8B-B14F-4D97-AF65-F5344CB8AC3E}">
        <p14:creationId xmlns:p14="http://schemas.microsoft.com/office/powerpoint/2010/main" val="2945617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Panorámica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</dc:creator>
  <cp:lastModifiedBy>Admin</cp:lastModifiedBy>
  <cp:revision>1</cp:revision>
  <dcterms:created xsi:type="dcterms:W3CDTF">2022-04-06T18:57:03Z</dcterms:created>
  <dcterms:modified xsi:type="dcterms:W3CDTF">2022-04-06T18:57:03Z</dcterms:modified>
</cp:coreProperties>
</file>