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2" r:id="rId3"/>
    <p:sldId id="259" r:id="rId4"/>
    <p:sldId id="260" r:id="rId5"/>
    <p:sldId id="261"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85" autoAdjust="0"/>
    <p:restoredTop sz="94660"/>
  </p:normalViewPr>
  <p:slideViewPr>
    <p:cSldViewPr snapToGrid="0">
      <p:cViewPr>
        <p:scale>
          <a:sx n="75" d="100"/>
          <a:sy n="75" d="100"/>
        </p:scale>
        <p:origin x="660"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3C6BFFFC-6EED-4F05-B50A-2298B1630C4A}" type="datetimeFigureOut">
              <a:rPr lang="es-MX" smtClean="0"/>
              <a:t>05/11/2023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AE5E33E-4FF6-4761-9663-7E461E41E5C7}" type="slidenum">
              <a:rPr lang="es-MX" smtClean="0"/>
              <a:t>‹Nº›</a:t>
            </a:fld>
            <a:endParaRPr lang="es-MX"/>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5919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3C6BFFFC-6EED-4F05-B50A-2298B1630C4A}" type="datetimeFigureOut">
              <a:rPr lang="es-MX" smtClean="0"/>
              <a:t>05/11/2023</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AAE5E33E-4FF6-4761-9663-7E461E41E5C7}" type="slidenum">
              <a:rPr lang="es-MX" smtClean="0"/>
              <a:t>‹Nº›</a:t>
            </a:fld>
            <a:endParaRPr lang="es-MX"/>
          </a:p>
        </p:txBody>
      </p:sp>
    </p:spTree>
    <p:extLst>
      <p:ext uri="{BB962C8B-B14F-4D97-AF65-F5344CB8AC3E}">
        <p14:creationId xmlns:p14="http://schemas.microsoft.com/office/powerpoint/2010/main" val="2522490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C6BFFFC-6EED-4F05-B50A-2298B1630C4A}" type="datetimeFigureOut">
              <a:rPr lang="es-MX" smtClean="0"/>
              <a:t>05/11/2023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AE5E33E-4FF6-4761-9663-7E461E41E5C7}" type="slidenum">
              <a:rPr lang="es-MX" smtClean="0"/>
              <a:t>‹Nº›</a:t>
            </a:fld>
            <a:endParaRPr lang="es-MX"/>
          </a:p>
        </p:txBody>
      </p:sp>
    </p:spTree>
    <p:extLst>
      <p:ext uri="{BB962C8B-B14F-4D97-AF65-F5344CB8AC3E}">
        <p14:creationId xmlns:p14="http://schemas.microsoft.com/office/powerpoint/2010/main" val="2274347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C6BFFFC-6EED-4F05-B50A-2298B1630C4A}" type="datetimeFigureOut">
              <a:rPr lang="es-MX" smtClean="0"/>
              <a:t>05/11/2023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AE5E33E-4FF6-4761-9663-7E461E41E5C7}" type="slidenum">
              <a:rPr lang="es-MX" smtClean="0"/>
              <a:t>‹Nº›</a:t>
            </a:fld>
            <a:endParaRPr lang="es-MX"/>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8030945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C6BFFFC-6EED-4F05-B50A-2298B1630C4A}" type="datetimeFigureOut">
              <a:rPr lang="es-MX" smtClean="0"/>
              <a:t>05/11/2023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AE5E33E-4FF6-4761-9663-7E461E41E5C7}" type="slidenum">
              <a:rPr lang="es-MX" smtClean="0"/>
              <a:t>‹Nº›</a:t>
            </a:fld>
            <a:endParaRPr lang="es-MX"/>
          </a:p>
        </p:txBody>
      </p:sp>
    </p:spTree>
    <p:extLst>
      <p:ext uri="{BB962C8B-B14F-4D97-AF65-F5344CB8AC3E}">
        <p14:creationId xmlns:p14="http://schemas.microsoft.com/office/powerpoint/2010/main" val="8656538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C6BFFFC-6EED-4F05-B50A-2298B1630C4A}" type="datetimeFigureOut">
              <a:rPr lang="es-MX" smtClean="0"/>
              <a:t>05/11/2023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AE5E33E-4FF6-4761-9663-7E461E41E5C7}" type="slidenum">
              <a:rPr lang="es-MX" smtClean="0"/>
              <a:t>‹Nº›</a:t>
            </a:fld>
            <a:endParaRPr lang="es-MX"/>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613770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C6BFFFC-6EED-4F05-B50A-2298B1630C4A}" type="datetimeFigureOut">
              <a:rPr lang="es-MX" smtClean="0"/>
              <a:t>05/11/2023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AE5E33E-4FF6-4761-9663-7E461E41E5C7}" type="slidenum">
              <a:rPr lang="es-MX" smtClean="0"/>
              <a:t>‹Nº›</a:t>
            </a:fld>
            <a:endParaRPr lang="es-MX"/>
          </a:p>
        </p:txBody>
      </p:sp>
    </p:spTree>
    <p:extLst>
      <p:ext uri="{BB962C8B-B14F-4D97-AF65-F5344CB8AC3E}">
        <p14:creationId xmlns:p14="http://schemas.microsoft.com/office/powerpoint/2010/main" val="29872821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C6BFFFC-6EED-4F05-B50A-2298B1630C4A}" type="datetimeFigureOut">
              <a:rPr lang="es-MX" smtClean="0"/>
              <a:t>05/11/2023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AE5E33E-4FF6-4761-9663-7E461E41E5C7}" type="slidenum">
              <a:rPr lang="es-MX" smtClean="0"/>
              <a:t>‹Nº›</a:t>
            </a:fld>
            <a:endParaRPr lang="es-MX"/>
          </a:p>
        </p:txBody>
      </p:sp>
    </p:spTree>
    <p:extLst>
      <p:ext uri="{BB962C8B-B14F-4D97-AF65-F5344CB8AC3E}">
        <p14:creationId xmlns:p14="http://schemas.microsoft.com/office/powerpoint/2010/main" val="33428442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C6BFFFC-6EED-4F05-B50A-2298B1630C4A}" type="datetimeFigureOut">
              <a:rPr lang="es-MX" smtClean="0"/>
              <a:t>05/11/2023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AE5E33E-4FF6-4761-9663-7E461E41E5C7}" type="slidenum">
              <a:rPr lang="es-MX" smtClean="0"/>
              <a:t>‹Nº›</a:t>
            </a:fld>
            <a:endParaRPr lang="es-MX"/>
          </a:p>
        </p:txBody>
      </p:sp>
    </p:spTree>
    <p:extLst>
      <p:ext uri="{BB962C8B-B14F-4D97-AF65-F5344CB8AC3E}">
        <p14:creationId xmlns:p14="http://schemas.microsoft.com/office/powerpoint/2010/main" val="2100253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C6BFFFC-6EED-4F05-B50A-2298B1630C4A}" type="datetimeFigureOut">
              <a:rPr lang="es-MX" smtClean="0"/>
              <a:t>05/11/2023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AE5E33E-4FF6-4761-9663-7E461E41E5C7}" type="slidenum">
              <a:rPr lang="es-MX" smtClean="0"/>
              <a:t>‹Nº›</a:t>
            </a:fld>
            <a:endParaRPr lang="es-MX"/>
          </a:p>
        </p:txBody>
      </p:sp>
    </p:spTree>
    <p:extLst>
      <p:ext uri="{BB962C8B-B14F-4D97-AF65-F5344CB8AC3E}">
        <p14:creationId xmlns:p14="http://schemas.microsoft.com/office/powerpoint/2010/main" val="1159940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C6BFFFC-6EED-4F05-B50A-2298B1630C4A}" type="datetimeFigureOut">
              <a:rPr lang="es-MX" smtClean="0"/>
              <a:t>05/11/2023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AE5E33E-4FF6-4761-9663-7E461E41E5C7}" type="slidenum">
              <a:rPr lang="es-MX" smtClean="0"/>
              <a:t>‹Nº›</a:t>
            </a:fld>
            <a:endParaRPr lang="es-MX"/>
          </a:p>
        </p:txBody>
      </p:sp>
    </p:spTree>
    <p:extLst>
      <p:ext uri="{BB962C8B-B14F-4D97-AF65-F5344CB8AC3E}">
        <p14:creationId xmlns:p14="http://schemas.microsoft.com/office/powerpoint/2010/main" val="1693908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C6BFFFC-6EED-4F05-B50A-2298B1630C4A}" type="datetimeFigureOut">
              <a:rPr lang="es-MX" smtClean="0"/>
              <a:t>05/11/2023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AE5E33E-4FF6-4761-9663-7E461E41E5C7}" type="slidenum">
              <a:rPr lang="es-MX" smtClean="0"/>
              <a:t>‹Nº›</a:t>
            </a:fld>
            <a:endParaRPr lang="es-MX"/>
          </a:p>
        </p:txBody>
      </p:sp>
    </p:spTree>
    <p:extLst>
      <p:ext uri="{BB962C8B-B14F-4D97-AF65-F5344CB8AC3E}">
        <p14:creationId xmlns:p14="http://schemas.microsoft.com/office/powerpoint/2010/main" val="1031707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3C6BFFFC-6EED-4F05-B50A-2298B1630C4A}" type="datetimeFigureOut">
              <a:rPr lang="es-MX" smtClean="0"/>
              <a:t>05/11/2023</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AAE5E33E-4FF6-4761-9663-7E461E41E5C7}" type="slidenum">
              <a:rPr lang="es-MX" smtClean="0"/>
              <a:t>‹Nº›</a:t>
            </a:fld>
            <a:endParaRPr lang="es-MX"/>
          </a:p>
        </p:txBody>
      </p:sp>
    </p:spTree>
    <p:extLst>
      <p:ext uri="{BB962C8B-B14F-4D97-AF65-F5344CB8AC3E}">
        <p14:creationId xmlns:p14="http://schemas.microsoft.com/office/powerpoint/2010/main" val="2544992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3C6BFFFC-6EED-4F05-B50A-2298B1630C4A}" type="datetimeFigureOut">
              <a:rPr lang="es-MX" smtClean="0"/>
              <a:t>05/11/2023</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AAE5E33E-4FF6-4761-9663-7E461E41E5C7}" type="slidenum">
              <a:rPr lang="es-MX" smtClean="0"/>
              <a:t>‹Nº›</a:t>
            </a:fld>
            <a:endParaRPr lang="es-MX"/>
          </a:p>
        </p:txBody>
      </p:sp>
    </p:spTree>
    <p:extLst>
      <p:ext uri="{BB962C8B-B14F-4D97-AF65-F5344CB8AC3E}">
        <p14:creationId xmlns:p14="http://schemas.microsoft.com/office/powerpoint/2010/main" val="4199241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6BFFFC-6EED-4F05-B50A-2298B1630C4A}" type="datetimeFigureOut">
              <a:rPr lang="es-MX" smtClean="0"/>
              <a:t>05/11/2023</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AAE5E33E-4FF6-4761-9663-7E461E41E5C7}" type="slidenum">
              <a:rPr lang="es-MX" smtClean="0"/>
              <a:t>‹Nº›</a:t>
            </a:fld>
            <a:endParaRPr lang="es-MX"/>
          </a:p>
        </p:txBody>
      </p:sp>
    </p:spTree>
    <p:extLst>
      <p:ext uri="{BB962C8B-B14F-4D97-AF65-F5344CB8AC3E}">
        <p14:creationId xmlns:p14="http://schemas.microsoft.com/office/powerpoint/2010/main" val="4040032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C6BFFFC-6EED-4F05-B50A-2298B1630C4A}" type="datetimeFigureOut">
              <a:rPr lang="es-MX" smtClean="0"/>
              <a:t>05/11/2023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AE5E33E-4FF6-4761-9663-7E461E41E5C7}" type="slidenum">
              <a:rPr lang="es-MX" smtClean="0"/>
              <a:t>‹Nº›</a:t>
            </a:fld>
            <a:endParaRPr lang="es-MX"/>
          </a:p>
        </p:txBody>
      </p:sp>
    </p:spTree>
    <p:extLst>
      <p:ext uri="{BB962C8B-B14F-4D97-AF65-F5344CB8AC3E}">
        <p14:creationId xmlns:p14="http://schemas.microsoft.com/office/powerpoint/2010/main" val="2372010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s-ES"/>
              <a:t>Haga clic para modificar el estilo de título del patrón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C6BFFFC-6EED-4F05-B50A-2298B1630C4A}" type="datetimeFigureOut">
              <a:rPr lang="es-MX" smtClean="0"/>
              <a:t>05/11/2023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AE5E33E-4FF6-4761-9663-7E461E41E5C7}" type="slidenum">
              <a:rPr lang="es-MX" smtClean="0"/>
              <a:t>‹Nº›</a:t>
            </a:fld>
            <a:endParaRPr lang="es-MX"/>
          </a:p>
        </p:txBody>
      </p:sp>
    </p:spTree>
    <p:extLst>
      <p:ext uri="{BB962C8B-B14F-4D97-AF65-F5344CB8AC3E}">
        <p14:creationId xmlns:p14="http://schemas.microsoft.com/office/powerpoint/2010/main" val="3533657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3C6BFFFC-6EED-4F05-B50A-2298B1630C4A}" type="datetimeFigureOut">
              <a:rPr lang="es-MX" smtClean="0"/>
              <a:t>05/11/2023</a:t>
            </a:fld>
            <a:endParaRPr lang="es-MX"/>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s-MX"/>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AAE5E33E-4FF6-4761-9663-7E461E41E5C7}" type="slidenum">
              <a:rPr lang="es-MX" smtClean="0"/>
              <a:t>‹Nº›</a:t>
            </a:fld>
            <a:endParaRPr lang="es-MX"/>
          </a:p>
        </p:txBody>
      </p:sp>
    </p:spTree>
    <p:extLst>
      <p:ext uri="{BB962C8B-B14F-4D97-AF65-F5344CB8AC3E}">
        <p14:creationId xmlns:p14="http://schemas.microsoft.com/office/powerpoint/2010/main" val="232077879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ublicdomainpictures.net/view-image.php?image=75507&amp;picture=london-big-ben-clock" TargetMode="External"/><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freepngimg.com/png/32578-big-ben-clipart"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flickr.com/photos/euthman/340983730"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commons.wikimedia.org/wiki/File:London_Big_Ben_clocks_01a.jpg"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flickr.com/photos/kosalabandara/21257576220/"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609898-C6D3-6459-3E5B-17166AE93D78}"/>
              </a:ext>
            </a:extLst>
          </p:cNvPr>
          <p:cNvSpPr>
            <a:spLocks noGrp="1"/>
          </p:cNvSpPr>
          <p:nvPr>
            <p:ph type="title"/>
          </p:nvPr>
        </p:nvSpPr>
        <p:spPr>
          <a:xfrm>
            <a:off x="762000" y="300477"/>
            <a:ext cx="10515600" cy="1325563"/>
          </a:xfrm>
        </p:spPr>
        <p:txBody>
          <a:bodyPr>
            <a:normAutofit/>
          </a:bodyPr>
          <a:lstStyle/>
          <a:p>
            <a:r>
              <a:rPr lang="es-MX" dirty="0" err="1"/>
              <a:t>The</a:t>
            </a:r>
            <a:r>
              <a:rPr lang="es-MX" dirty="0"/>
              <a:t> </a:t>
            </a:r>
            <a:br>
              <a:rPr lang="es-MX" dirty="0"/>
            </a:br>
            <a:r>
              <a:rPr lang="es-MX" dirty="0" err="1"/>
              <a:t>big</a:t>
            </a:r>
            <a:r>
              <a:rPr lang="es-MX" dirty="0"/>
              <a:t> ben</a:t>
            </a:r>
          </a:p>
        </p:txBody>
      </p:sp>
      <p:sp>
        <p:nvSpPr>
          <p:cNvPr id="4" name="Marcador de contenido 3">
            <a:extLst>
              <a:ext uri="{FF2B5EF4-FFF2-40B4-BE49-F238E27FC236}">
                <a16:creationId xmlns:a16="http://schemas.microsoft.com/office/drawing/2014/main" id="{73452B36-F954-4AB2-AE59-61C71B408B2B}"/>
              </a:ext>
            </a:extLst>
          </p:cNvPr>
          <p:cNvSpPr>
            <a:spLocks noGrp="1"/>
          </p:cNvSpPr>
          <p:nvPr>
            <p:ph sz="half" idx="1"/>
          </p:nvPr>
        </p:nvSpPr>
        <p:spPr>
          <a:xfrm>
            <a:off x="762001" y="1626040"/>
            <a:ext cx="1549399" cy="469460"/>
          </a:xfrm>
        </p:spPr>
        <p:txBody>
          <a:bodyPr>
            <a:normAutofit fontScale="92500" lnSpcReduction="10000"/>
          </a:bodyPr>
          <a:lstStyle/>
          <a:p>
            <a:pPr marL="0" indent="0">
              <a:buNone/>
            </a:pPr>
            <a:r>
              <a:rPr lang="es-MX" sz="1400" dirty="0"/>
              <a:t>Frida </a:t>
            </a:r>
            <a:r>
              <a:rPr lang="es-MX" sz="1400" dirty="0" err="1"/>
              <a:t>Antonela</a:t>
            </a:r>
            <a:r>
              <a:rPr lang="es-MX" sz="1400" dirty="0"/>
              <a:t> Rojas Paz</a:t>
            </a:r>
          </a:p>
        </p:txBody>
      </p:sp>
      <p:pic>
        <p:nvPicPr>
          <p:cNvPr id="7" name="Marcador de contenido 6">
            <a:extLst>
              <a:ext uri="{FF2B5EF4-FFF2-40B4-BE49-F238E27FC236}">
                <a16:creationId xmlns:a16="http://schemas.microsoft.com/office/drawing/2014/main" id="{E80D34EE-A43E-8C01-4676-248DB74F66F7}"/>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124200" y="300477"/>
            <a:ext cx="8305799" cy="5973323"/>
          </a:xfrm>
        </p:spPr>
      </p:pic>
    </p:spTree>
    <p:extLst>
      <p:ext uri="{BB962C8B-B14F-4D97-AF65-F5344CB8AC3E}">
        <p14:creationId xmlns:p14="http://schemas.microsoft.com/office/powerpoint/2010/main" val="2601035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36186E-BFDE-ACBE-ECF3-5DC42636BCFB}"/>
              </a:ext>
            </a:extLst>
          </p:cNvPr>
          <p:cNvSpPr>
            <a:spLocks noGrp="1"/>
          </p:cNvSpPr>
          <p:nvPr>
            <p:ph type="title"/>
          </p:nvPr>
        </p:nvSpPr>
        <p:spPr/>
        <p:txBody>
          <a:bodyPr>
            <a:normAutofit/>
          </a:bodyPr>
          <a:lstStyle/>
          <a:p>
            <a:r>
              <a:rPr lang="es-MX" sz="1400" dirty="0" err="1"/>
              <a:t>The</a:t>
            </a:r>
            <a:r>
              <a:rPr lang="es-MX" sz="1400" dirty="0"/>
              <a:t> </a:t>
            </a:r>
            <a:r>
              <a:rPr lang="es-MX" sz="1400" dirty="0" err="1"/>
              <a:t>big</a:t>
            </a:r>
            <a:r>
              <a:rPr lang="es-MX" sz="1400" dirty="0"/>
              <a:t> ben </a:t>
            </a:r>
            <a:r>
              <a:rPr lang="es-MX" sz="1400" dirty="0" err="1"/>
              <a:t>is</a:t>
            </a:r>
            <a:r>
              <a:rPr lang="es-MX" sz="1400" dirty="0"/>
              <a:t> </a:t>
            </a:r>
            <a:r>
              <a:rPr lang="es-MX" sz="1400" dirty="0" err="1"/>
              <a:t>the</a:t>
            </a:r>
            <a:r>
              <a:rPr lang="es-MX" sz="1400" dirty="0"/>
              <a:t> </a:t>
            </a:r>
            <a:r>
              <a:rPr lang="es-MX" sz="1400" dirty="0" err="1"/>
              <a:t>most</a:t>
            </a:r>
            <a:r>
              <a:rPr lang="es-MX" sz="1400" dirty="0"/>
              <a:t> representative </a:t>
            </a:r>
            <a:r>
              <a:rPr lang="es-MX" sz="1400" dirty="0" err="1"/>
              <a:t>tower</a:t>
            </a:r>
            <a:r>
              <a:rPr lang="es-MX" sz="1400" dirty="0"/>
              <a:t> in </a:t>
            </a:r>
            <a:r>
              <a:rPr lang="es-MX" sz="1400" dirty="0" err="1"/>
              <a:t>the</a:t>
            </a:r>
            <a:r>
              <a:rPr lang="es-MX" sz="1400" dirty="0"/>
              <a:t> </a:t>
            </a:r>
            <a:r>
              <a:rPr lang="es-MX" sz="1400" dirty="0" err="1"/>
              <a:t>city</a:t>
            </a:r>
            <a:r>
              <a:rPr lang="es-MX" sz="1400" dirty="0"/>
              <a:t> </a:t>
            </a:r>
            <a:r>
              <a:rPr lang="es-MX" sz="1400" dirty="0" err="1"/>
              <a:t>of</a:t>
            </a:r>
            <a:r>
              <a:rPr lang="es-MX" sz="1400" dirty="0"/>
              <a:t> London and </a:t>
            </a:r>
            <a:r>
              <a:rPr lang="es-MX" sz="1400" dirty="0" err="1"/>
              <a:t>is</a:t>
            </a:r>
            <a:r>
              <a:rPr lang="es-MX" sz="1400" dirty="0"/>
              <a:t> home </a:t>
            </a:r>
            <a:r>
              <a:rPr lang="es-MX" sz="1400" dirty="0" err="1"/>
              <a:t>to</a:t>
            </a:r>
            <a:r>
              <a:rPr lang="es-MX" sz="1400" dirty="0"/>
              <a:t> </a:t>
            </a:r>
            <a:r>
              <a:rPr lang="es-MX" sz="1400" dirty="0" err="1"/>
              <a:t>one</a:t>
            </a:r>
            <a:r>
              <a:rPr lang="es-MX" sz="1400" dirty="0"/>
              <a:t> </a:t>
            </a:r>
            <a:r>
              <a:rPr lang="es-MX" sz="1400" dirty="0" err="1"/>
              <a:t>of</a:t>
            </a:r>
            <a:r>
              <a:rPr lang="es-MX" sz="1400" dirty="0"/>
              <a:t> </a:t>
            </a:r>
            <a:r>
              <a:rPr lang="es-MX" sz="1400" dirty="0" err="1"/>
              <a:t>the</a:t>
            </a:r>
            <a:r>
              <a:rPr lang="es-MX" sz="1400" dirty="0"/>
              <a:t> </a:t>
            </a:r>
            <a:r>
              <a:rPr lang="es-MX" sz="1400" dirty="0" err="1"/>
              <a:t>largest</a:t>
            </a:r>
            <a:r>
              <a:rPr lang="es-MX" sz="1400" dirty="0"/>
              <a:t> </a:t>
            </a:r>
            <a:r>
              <a:rPr lang="es-MX" sz="1400" dirty="0" err="1"/>
              <a:t>mechanical</a:t>
            </a:r>
            <a:r>
              <a:rPr lang="es-MX" sz="1400" dirty="0"/>
              <a:t> </a:t>
            </a:r>
            <a:r>
              <a:rPr lang="es-MX" sz="1400" dirty="0" err="1"/>
              <a:t>clocks</a:t>
            </a:r>
            <a:r>
              <a:rPr lang="es-MX" sz="1400" dirty="0"/>
              <a:t> in </a:t>
            </a:r>
            <a:r>
              <a:rPr lang="es-MX" sz="1400" dirty="0" err="1"/>
              <a:t>the</a:t>
            </a:r>
            <a:r>
              <a:rPr lang="es-MX" sz="1400" dirty="0"/>
              <a:t> </a:t>
            </a:r>
            <a:r>
              <a:rPr lang="es-MX" sz="1400" dirty="0" err="1"/>
              <a:t>world</a:t>
            </a:r>
            <a:r>
              <a:rPr lang="es-MX" sz="1400" dirty="0"/>
              <a:t>. Big ben </a:t>
            </a:r>
            <a:r>
              <a:rPr lang="es-MX" sz="1400" dirty="0" err="1"/>
              <a:t>is</a:t>
            </a:r>
            <a:r>
              <a:rPr lang="es-MX" sz="1400" dirty="0"/>
              <a:t> </a:t>
            </a:r>
            <a:r>
              <a:rPr lang="es-MX" sz="1400" dirty="0" err="1"/>
              <a:t>the</a:t>
            </a:r>
            <a:r>
              <a:rPr lang="es-MX" sz="1400" dirty="0"/>
              <a:t> </a:t>
            </a:r>
            <a:r>
              <a:rPr lang="es-MX" sz="1400" dirty="0" err="1"/>
              <a:t>name</a:t>
            </a:r>
            <a:r>
              <a:rPr lang="es-MX" sz="1400" dirty="0"/>
              <a:t> </a:t>
            </a:r>
            <a:r>
              <a:rPr lang="es-MX" sz="1400" dirty="0" err="1"/>
              <a:t>by</a:t>
            </a:r>
            <a:r>
              <a:rPr lang="es-MX" sz="1400" dirty="0"/>
              <a:t> </a:t>
            </a:r>
            <a:r>
              <a:rPr lang="es-MX" sz="1400" dirty="0" err="1"/>
              <a:t>which</a:t>
            </a:r>
            <a:r>
              <a:rPr lang="es-MX" sz="1400" dirty="0"/>
              <a:t> </a:t>
            </a:r>
            <a:r>
              <a:rPr lang="es-MX" sz="1400" dirty="0" err="1"/>
              <a:t>the</a:t>
            </a:r>
            <a:r>
              <a:rPr lang="es-MX" sz="1400" dirty="0"/>
              <a:t> </a:t>
            </a:r>
            <a:r>
              <a:rPr lang="es-MX" sz="1400" dirty="0" err="1"/>
              <a:t>tower</a:t>
            </a:r>
            <a:r>
              <a:rPr lang="es-MX" sz="1400" dirty="0"/>
              <a:t> </a:t>
            </a:r>
            <a:r>
              <a:rPr lang="es-MX" sz="1400" dirty="0" err="1"/>
              <a:t>is</a:t>
            </a:r>
            <a:r>
              <a:rPr lang="es-MX" sz="1400" dirty="0"/>
              <a:t> </a:t>
            </a:r>
            <a:r>
              <a:rPr lang="es-MX" sz="1400" dirty="0" err="1"/>
              <a:t>known</a:t>
            </a:r>
            <a:r>
              <a:rPr lang="es-MX" sz="1400" dirty="0"/>
              <a:t> </a:t>
            </a:r>
            <a:r>
              <a:rPr lang="es-MX" sz="1400" dirty="0" err="1"/>
              <a:t>worldwide</a:t>
            </a:r>
            <a:r>
              <a:rPr lang="es-MX" sz="1400" dirty="0"/>
              <a:t>, </a:t>
            </a:r>
            <a:r>
              <a:rPr lang="es-MX" sz="1400" dirty="0" err="1"/>
              <a:t>but</a:t>
            </a:r>
            <a:r>
              <a:rPr lang="es-MX" sz="1400" dirty="0"/>
              <a:t> </a:t>
            </a:r>
            <a:r>
              <a:rPr lang="es-MX" sz="1400" dirty="0" err="1"/>
              <a:t>officially</a:t>
            </a:r>
            <a:r>
              <a:rPr lang="es-MX" sz="1400" dirty="0"/>
              <a:t> </a:t>
            </a:r>
            <a:r>
              <a:rPr lang="es-MX" sz="1400" dirty="0" err="1"/>
              <a:t>this</a:t>
            </a:r>
            <a:r>
              <a:rPr lang="es-MX" sz="1400" dirty="0"/>
              <a:t> </a:t>
            </a:r>
            <a:r>
              <a:rPr lang="es-MX" sz="1400" dirty="0" err="1"/>
              <a:t>name</a:t>
            </a:r>
            <a:r>
              <a:rPr lang="es-MX" sz="1400" dirty="0"/>
              <a:t> </a:t>
            </a:r>
            <a:r>
              <a:rPr lang="es-MX" sz="1400" dirty="0" err="1"/>
              <a:t>is</a:t>
            </a:r>
            <a:r>
              <a:rPr lang="es-MX" sz="1400" dirty="0"/>
              <a:t> </a:t>
            </a:r>
            <a:r>
              <a:rPr lang="es-MX" sz="1400" dirty="0" err="1"/>
              <a:t>due</a:t>
            </a:r>
            <a:r>
              <a:rPr lang="es-MX" sz="1400" dirty="0"/>
              <a:t> </a:t>
            </a:r>
            <a:r>
              <a:rPr lang="es-MX" sz="1400" dirty="0" err="1"/>
              <a:t>to</a:t>
            </a:r>
            <a:r>
              <a:rPr lang="es-MX" sz="1400" dirty="0"/>
              <a:t> </a:t>
            </a:r>
            <a:r>
              <a:rPr lang="es-MX" sz="1400" dirty="0" err="1"/>
              <a:t>the</a:t>
            </a:r>
            <a:r>
              <a:rPr lang="es-MX" sz="1400" dirty="0"/>
              <a:t> </a:t>
            </a:r>
            <a:r>
              <a:rPr lang="es-MX" sz="1400" dirty="0" err="1"/>
              <a:t>main</a:t>
            </a:r>
            <a:r>
              <a:rPr lang="es-MX" sz="1400" dirty="0"/>
              <a:t> </a:t>
            </a:r>
            <a:r>
              <a:rPr lang="es-MX" sz="1400" dirty="0" err="1"/>
              <a:t>bell</a:t>
            </a:r>
            <a:r>
              <a:rPr lang="es-MX" sz="1400" dirty="0"/>
              <a:t>.</a:t>
            </a:r>
          </a:p>
        </p:txBody>
      </p:sp>
      <p:pic>
        <p:nvPicPr>
          <p:cNvPr id="5" name="Marcador de contenido 4">
            <a:extLst>
              <a:ext uri="{FF2B5EF4-FFF2-40B4-BE49-F238E27FC236}">
                <a16:creationId xmlns:a16="http://schemas.microsoft.com/office/drawing/2014/main" id="{E6810AD5-8301-37DD-0699-BB58FCDCD5E8}"/>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949700" y="186794"/>
            <a:ext cx="3149600" cy="4300538"/>
          </a:xfrm>
        </p:spPr>
      </p:pic>
    </p:spTree>
    <p:extLst>
      <p:ext uri="{BB962C8B-B14F-4D97-AF65-F5344CB8AC3E}">
        <p14:creationId xmlns:p14="http://schemas.microsoft.com/office/powerpoint/2010/main" val="3015398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ítulo 21">
            <a:extLst>
              <a:ext uri="{FF2B5EF4-FFF2-40B4-BE49-F238E27FC236}">
                <a16:creationId xmlns:a16="http://schemas.microsoft.com/office/drawing/2014/main" id="{2FCAFA31-1957-D29B-AC99-8A5CC486D6C6}"/>
              </a:ext>
            </a:extLst>
          </p:cNvPr>
          <p:cNvSpPr>
            <a:spLocks noGrp="1"/>
          </p:cNvSpPr>
          <p:nvPr>
            <p:ph type="title"/>
          </p:nvPr>
        </p:nvSpPr>
        <p:spPr/>
        <p:txBody>
          <a:bodyPr>
            <a:normAutofit fontScale="90000"/>
          </a:bodyPr>
          <a:lstStyle/>
          <a:p>
            <a:r>
              <a:rPr lang="es-MX" sz="1600" dirty="0" err="1">
                <a:latin typeface="Arial" panose="020B0604020202020204" pitchFamily="34" charset="0"/>
                <a:cs typeface="Arial" panose="020B0604020202020204" pitchFamily="34" charset="0"/>
              </a:rPr>
              <a:t>The</a:t>
            </a:r>
            <a:r>
              <a:rPr lang="es-MX" sz="1600" dirty="0">
                <a:latin typeface="Arial" panose="020B0604020202020204" pitchFamily="34" charset="0"/>
                <a:cs typeface="Arial" panose="020B0604020202020204" pitchFamily="34" charset="0"/>
              </a:rPr>
              <a:t> </a:t>
            </a:r>
            <a:r>
              <a:rPr lang="es-MX" sz="1600" dirty="0" err="1">
                <a:latin typeface="Arial" panose="020B0604020202020204" pitchFamily="34" charset="0"/>
                <a:cs typeface="Arial" panose="020B0604020202020204" pitchFamily="34" charset="0"/>
              </a:rPr>
              <a:t>construction</a:t>
            </a:r>
            <a:r>
              <a:rPr lang="es-MX" sz="1600" dirty="0">
                <a:latin typeface="Arial" panose="020B0604020202020204" pitchFamily="34" charset="0"/>
                <a:cs typeface="Arial" panose="020B0604020202020204" pitchFamily="34" charset="0"/>
              </a:rPr>
              <a:t> </a:t>
            </a:r>
            <a:r>
              <a:rPr lang="es-MX" sz="1600" dirty="0" err="1">
                <a:latin typeface="Arial" panose="020B0604020202020204" pitchFamily="34" charset="0"/>
                <a:cs typeface="Arial" panose="020B0604020202020204" pitchFamily="34" charset="0"/>
              </a:rPr>
              <a:t>of</a:t>
            </a:r>
            <a:r>
              <a:rPr lang="es-MX" sz="1600" dirty="0">
                <a:latin typeface="Arial" panose="020B0604020202020204" pitchFamily="34" charset="0"/>
                <a:cs typeface="Arial" panose="020B0604020202020204" pitchFamily="34" charset="0"/>
              </a:rPr>
              <a:t> Big Ben </a:t>
            </a:r>
            <a:r>
              <a:rPr lang="es-MX" sz="1600" dirty="0" err="1">
                <a:latin typeface="Arial" panose="020B0604020202020204" pitchFamily="34" charset="0"/>
                <a:cs typeface="Arial" panose="020B0604020202020204" pitchFamily="34" charset="0"/>
              </a:rPr>
              <a:t>began</a:t>
            </a:r>
            <a:r>
              <a:rPr lang="es-MX" sz="1600" dirty="0">
                <a:latin typeface="Arial" panose="020B0604020202020204" pitchFamily="34" charset="0"/>
                <a:cs typeface="Arial" panose="020B0604020202020204" pitchFamily="34" charset="0"/>
              </a:rPr>
              <a:t> </a:t>
            </a:r>
            <a:r>
              <a:rPr lang="es-MX" sz="1600" dirty="0" err="1">
                <a:latin typeface="Arial" panose="020B0604020202020204" pitchFamily="34" charset="0"/>
                <a:cs typeface="Arial" panose="020B0604020202020204" pitchFamily="34" charset="0"/>
              </a:rPr>
              <a:t>on</a:t>
            </a:r>
            <a:r>
              <a:rPr lang="es-MX" sz="1600" dirty="0">
                <a:latin typeface="Arial" panose="020B0604020202020204" pitchFamily="34" charset="0"/>
                <a:cs typeface="Arial" panose="020B0604020202020204" pitchFamily="34" charset="0"/>
              </a:rPr>
              <a:t> </a:t>
            </a:r>
            <a:r>
              <a:rPr lang="es-MX" sz="1600" dirty="0" err="1">
                <a:latin typeface="Arial" panose="020B0604020202020204" pitchFamily="34" charset="0"/>
                <a:cs typeface="Arial" panose="020B0604020202020204" pitchFamily="34" charset="0"/>
              </a:rPr>
              <a:t>September</a:t>
            </a:r>
            <a:r>
              <a:rPr lang="es-MX" sz="1600" dirty="0">
                <a:latin typeface="Arial" panose="020B0604020202020204" pitchFamily="34" charset="0"/>
                <a:cs typeface="Arial" panose="020B0604020202020204" pitchFamily="34" charset="0"/>
              </a:rPr>
              <a:t> 28, 1843 </a:t>
            </a:r>
            <a:r>
              <a:rPr lang="es-MX" sz="1600" dirty="0" err="1">
                <a:latin typeface="Arial" panose="020B0604020202020204" pitchFamily="34" charset="0"/>
                <a:cs typeface="Arial" panose="020B0604020202020204" pitchFamily="34" charset="0"/>
              </a:rPr>
              <a:t>when</a:t>
            </a:r>
            <a:r>
              <a:rPr lang="es-MX" sz="1600" dirty="0">
                <a:latin typeface="Arial" panose="020B0604020202020204" pitchFamily="34" charset="0"/>
                <a:cs typeface="Arial" panose="020B0604020202020204" pitchFamily="34" charset="0"/>
              </a:rPr>
              <a:t> </a:t>
            </a:r>
            <a:r>
              <a:rPr lang="es-MX" sz="1600" dirty="0" err="1">
                <a:latin typeface="Arial" panose="020B0604020202020204" pitchFamily="34" charset="0"/>
                <a:cs typeface="Arial" panose="020B0604020202020204" pitchFamily="34" charset="0"/>
              </a:rPr>
              <a:t>the</a:t>
            </a:r>
            <a:r>
              <a:rPr lang="es-MX" sz="1600" dirty="0">
                <a:latin typeface="Arial" panose="020B0604020202020204" pitchFamily="34" charset="0"/>
                <a:cs typeface="Arial" panose="020B0604020202020204" pitchFamily="34" charset="0"/>
              </a:rPr>
              <a:t> </a:t>
            </a:r>
            <a:r>
              <a:rPr lang="es-MX" sz="1600" dirty="0" err="1">
                <a:latin typeface="Arial" panose="020B0604020202020204" pitchFamily="34" charset="0"/>
                <a:cs typeface="Arial" panose="020B0604020202020204" pitchFamily="34" charset="0"/>
              </a:rPr>
              <a:t>fundation</a:t>
            </a:r>
            <a:r>
              <a:rPr lang="es-MX" sz="1600" dirty="0">
                <a:latin typeface="Arial" panose="020B0604020202020204" pitchFamily="34" charset="0"/>
                <a:cs typeface="Arial" panose="020B0604020202020204" pitchFamily="34" charset="0"/>
              </a:rPr>
              <a:t> </a:t>
            </a:r>
            <a:r>
              <a:rPr lang="es-MX" sz="1600" dirty="0" err="1">
                <a:latin typeface="Arial" panose="020B0604020202020204" pitchFamily="34" charset="0"/>
                <a:cs typeface="Arial" panose="020B0604020202020204" pitchFamily="34" charset="0"/>
              </a:rPr>
              <a:t>stone</a:t>
            </a:r>
            <a:r>
              <a:rPr lang="es-MX" sz="1600" dirty="0">
                <a:latin typeface="Arial" panose="020B0604020202020204" pitchFamily="34" charset="0"/>
                <a:cs typeface="Arial" panose="020B0604020202020204" pitchFamily="34" charset="0"/>
              </a:rPr>
              <a:t> </a:t>
            </a:r>
            <a:r>
              <a:rPr lang="es-MX" sz="1600" dirty="0" err="1">
                <a:latin typeface="Arial" panose="020B0604020202020204" pitchFamily="34" charset="0"/>
                <a:cs typeface="Arial" panose="020B0604020202020204" pitchFamily="34" charset="0"/>
              </a:rPr>
              <a:t>of</a:t>
            </a:r>
            <a:r>
              <a:rPr lang="es-MX" sz="1600" dirty="0">
                <a:latin typeface="Arial" panose="020B0604020202020204" pitchFamily="34" charset="0"/>
                <a:cs typeface="Arial" panose="020B0604020202020204" pitchFamily="34" charset="0"/>
              </a:rPr>
              <a:t> Big Ben </a:t>
            </a:r>
            <a:r>
              <a:rPr lang="es-MX" sz="1600" dirty="0" err="1">
                <a:latin typeface="Arial" panose="020B0604020202020204" pitchFamily="34" charset="0"/>
                <a:cs typeface="Arial" panose="020B0604020202020204" pitchFamily="34" charset="0"/>
              </a:rPr>
              <a:t>was</a:t>
            </a:r>
            <a:r>
              <a:rPr lang="es-MX" sz="1600" dirty="0">
                <a:latin typeface="Arial" panose="020B0604020202020204" pitchFamily="34" charset="0"/>
                <a:cs typeface="Arial" panose="020B0604020202020204" pitchFamily="34" charset="0"/>
              </a:rPr>
              <a:t> </a:t>
            </a:r>
            <a:r>
              <a:rPr lang="es-MX" sz="1600" dirty="0" err="1">
                <a:latin typeface="Arial" panose="020B0604020202020204" pitchFamily="34" charset="0"/>
                <a:cs typeface="Arial" panose="020B0604020202020204" pitchFamily="34" charset="0"/>
              </a:rPr>
              <a:t>laid.This</a:t>
            </a:r>
            <a:r>
              <a:rPr lang="es-MX" sz="1600" dirty="0">
                <a:latin typeface="Arial" panose="020B0604020202020204" pitchFamily="34" charset="0"/>
                <a:cs typeface="Arial" panose="020B0604020202020204" pitchFamily="34" charset="0"/>
              </a:rPr>
              <a:t> </a:t>
            </a:r>
            <a:r>
              <a:rPr lang="es-MX" sz="1600" dirty="0" err="1">
                <a:latin typeface="Arial" panose="020B0604020202020204" pitchFamily="34" charset="0"/>
                <a:cs typeface="Arial" panose="020B0604020202020204" pitchFamily="34" charset="0"/>
              </a:rPr>
              <a:t>monument</a:t>
            </a:r>
            <a:r>
              <a:rPr lang="es-MX" sz="1600" dirty="0">
                <a:latin typeface="Arial" panose="020B0604020202020204" pitchFamily="34" charset="0"/>
                <a:cs typeface="Arial" panose="020B0604020202020204" pitchFamily="34" charset="0"/>
              </a:rPr>
              <a:t> has </a:t>
            </a:r>
            <a:r>
              <a:rPr lang="es-MX" sz="1600" dirty="0" err="1">
                <a:latin typeface="Arial" panose="020B0604020202020204" pitchFamily="34" charset="0"/>
                <a:cs typeface="Arial" panose="020B0604020202020204" pitchFamily="34" charset="0"/>
              </a:rPr>
              <a:t>weighs</a:t>
            </a:r>
            <a:r>
              <a:rPr lang="es-MX" sz="1600" dirty="0">
                <a:latin typeface="Arial" panose="020B0604020202020204" pitchFamily="34" charset="0"/>
                <a:cs typeface="Arial" panose="020B0604020202020204" pitchFamily="34" charset="0"/>
              </a:rPr>
              <a:t> </a:t>
            </a:r>
            <a:r>
              <a:rPr lang="es-MX" sz="1600" dirty="0" err="1">
                <a:latin typeface="Arial" panose="020B0604020202020204" pitchFamily="34" charset="0"/>
                <a:cs typeface="Arial" panose="020B0604020202020204" pitchFamily="34" charset="0"/>
              </a:rPr>
              <a:t>about</a:t>
            </a:r>
            <a:r>
              <a:rPr lang="es-MX" sz="1600" dirty="0">
                <a:latin typeface="Arial" panose="020B0604020202020204" pitchFamily="34" charset="0"/>
                <a:cs typeface="Arial" panose="020B0604020202020204" pitchFamily="34" charset="0"/>
              </a:rPr>
              <a:t> 13.8 </a:t>
            </a:r>
            <a:r>
              <a:rPr lang="es-MX" sz="1600" dirty="0" err="1">
                <a:latin typeface="Arial" panose="020B0604020202020204" pitchFamily="34" charset="0"/>
                <a:cs typeface="Arial" panose="020B0604020202020204" pitchFamily="34" charset="0"/>
              </a:rPr>
              <a:t>tons</a:t>
            </a:r>
            <a:r>
              <a:rPr lang="es-MX" sz="1600" dirty="0">
                <a:latin typeface="Arial" panose="020B0604020202020204" pitchFamily="34" charset="0"/>
                <a:cs typeface="Arial" panose="020B0604020202020204" pitchFamily="34" charset="0"/>
              </a:rPr>
              <a:t>, has a </a:t>
            </a:r>
            <a:r>
              <a:rPr lang="es-MX" sz="1600" dirty="0" err="1">
                <a:latin typeface="Arial" panose="020B0604020202020204" pitchFamily="34" charset="0"/>
                <a:cs typeface="Arial" panose="020B0604020202020204" pitchFamily="34" charset="0"/>
              </a:rPr>
              <a:t>height</a:t>
            </a:r>
            <a:r>
              <a:rPr lang="es-MX" sz="1600" dirty="0">
                <a:latin typeface="Arial" panose="020B0604020202020204" pitchFamily="34" charset="0"/>
                <a:cs typeface="Arial" panose="020B0604020202020204" pitchFamily="34" charset="0"/>
              </a:rPr>
              <a:t> </a:t>
            </a:r>
            <a:r>
              <a:rPr lang="es-MX" sz="1600" dirty="0" err="1">
                <a:latin typeface="Arial" panose="020B0604020202020204" pitchFamily="34" charset="0"/>
                <a:cs typeface="Arial" panose="020B0604020202020204" pitchFamily="34" charset="0"/>
              </a:rPr>
              <a:t>of</a:t>
            </a:r>
            <a:r>
              <a:rPr lang="es-MX" sz="1600" dirty="0">
                <a:latin typeface="Arial" panose="020B0604020202020204" pitchFamily="34" charset="0"/>
                <a:cs typeface="Arial" panose="020B0604020202020204" pitchFamily="34" charset="0"/>
              </a:rPr>
              <a:t> 96.3 </a:t>
            </a:r>
            <a:r>
              <a:rPr lang="es-MX" sz="1600" dirty="0" err="1">
                <a:latin typeface="Arial" panose="020B0604020202020204" pitchFamily="34" charset="0"/>
                <a:cs typeface="Arial" panose="020B0604020202020204" pitchFamily="34" charset="0"/>
              </a:rPr>
              <a:t>meters</a:t>
            </a:r>
            <a:r>
              <a:rPr lang="es-MX" sz="1600" dirty="0">
                <a:latin typeface="Arial" panose="020B0604020202020204" pitchFamily="34" charset="0"/>
                <a:cs typeface="Arial" panose="020B0604020202020204" pitchFamily="34" charset="0"/>
              </a:rPr>
              <a:t> and </a:t>
            </a:r>
            <a:r>
              <a:rPr lang="es-MX" sz="1600" dirty="0" err="1">
                <a:latin typeface="Arial" panose="020B0604020202020204" pitchFamily="34" charset="0"/>
                <a:cs typeface="Arial" panose="020B0604020202020204" pitchFamily="34" charset="0"/>
              </a:rPr>
              <a:t>sits</a:t>
            </a:r>
            <a:r>
              <a:rPr lang="es-MX" sz="1600" dirty="0">
                <a:latin typeface="Arial" panose="020B0604020202020204" pitchFamily="34" charset="0"/>
                <a:cs typeface="Arial" panose="020B0604020202020204" pitchFamily="34" charset="0"/>
              </a:rPr>
              <a:t> </a:t>
            </a:r>
            <a:r>
              <a:rPr lang="es-MX" sz="1600" dirty="0" err="1">
                <a:latin typeface="Arial" panose="020B0604020202020204" pitchFamily="34" charset="0"/>
                <a:cs typeface="Arial" panose="020B0604020202020204" pitchFamily="34" charset="0"/>
              </a:rPr>
              <a:t>on</a:t>
            </a:r>
            <a:r>
              <a:rPr lang="es-MX" sz="1600" dirty="0">
                <a:latin typeface="Arial" panose="020B0604020202020204" pitchFamily="34" charset="0"/>
                <a:cs typeface="Arial" panose="020B0604020202020204" pitchFamily="34" charset="0"/>
              </a:rPr>
              <a:t> a base </a:t>
            </a:r>
            <a:r>
              <a:rPr lang="es-MX" sz="1600" dirty="0" err="1">
                <a:latin typeface="Arial" panose="020B0604020202020204" pitchFamily="34" charset="0"/>
                <a:cs typeface="Arial" panose="020B0604020202020204" pitchFamily="34" charset="0"/>
              </a:rPr>
              <a:t>of</a:t>
            </a:r>
            <a:r>
              <a:rPr lang="es-MX" sz="1600" dirty="0">
                <a:latin typeface="Arial" panose="020B0604020202020204" pitchFamily="34" charset="0"/>
                <a:cs typeface="Arial" panose="020B0604020202020204" pitchFamily="34" charset="0"/>
              </a:rPr>
              <a:t> 225 </a:t>
            </a:r>
            <a:r>
              <a:rPr lang="es-MX" sz="1600" dirty="0" err="1">
                <a:latin typeface="Arial" panose="020B0604020202020204" pitchFamily="34" charset="0"/>
                <a:cs typeface="Arial" panose="020B0604020202020204" pitchFamily="34" charset="0"/>
              </a:rPr>
              <a:t>square</a:t>
            </a:r>
            <a:r>
              <a:rPr lang="es-MX" sz="1600" dirty="0">
                <a:latin typeface="Arial" panose="020B0604020202020204" pitchFamily="34" charset="0"/>
                <a:cs typeface="Arial" panose="020B0604020202020204" pitchFamily="34" charset="0"/>
              </a:rPr>
              <a:t> </a:t>
            </a:r>
            <a:r>
              <a:rPr lang="es-MX" sz="1600" dirty="0" err="1">
                <a:latin typeface="Arial" panose="020B0604020202020204" pitchFamily="34" charset="0"/>
                <a:cs typeface="Arial" panose="020B0604020202020204" pitchFamily="34" charset="0"/>
              </a:rPr>
              <a:t>meters</a:t>
            </a:r>
            <a:r>
              <a:rPr lang="es-MX" sz="1600" dirty="0">
                <a:latin typeface="Arial" panose="020B0604020202020204" pitchFamily="34" charset="0"/>
                <a:cs typeface="Arial" panose="020B0604020202020204" pitchFamily="34" charset="0"/>
              </a:rPr>
              <a:t>. </a:t>
            </a:r>
            <a:r>
              <a:rPr lang="es-MX" sz="1600" dirty="0" err="1">
                <a:latin typeface="Arial" panose="020B0604020202020204" pitchFamily="34" charset="0"/>
                <a:cs typeface="Arial" panose="020B0604020202020204" pitchFamily="34" charset="0"/>
              </a:rPr>
              <a:t>This</a:t>
            </a:r>
            <a:r>
              <a:rPr lang="es-MX" sz="1600" dirty="0">
                <a:latin typeface="Arial" panose="020B0604020202020204" pitchFamily="34" charset="0"/>
                <a:cs typeface="Arial" panose="020B0604020202020204" pitchFamily="34" charset="0"/>
              </a:rPr>
              <a:t> </a:t>
            </a:r>
            <a:r>
              <a:rPr lang="es-MX" sz="1600" dirty="0" err="1">
                <a:latin typeface="Arial" panose="020B0604020202020204" pitchFamily="34" charset="0"/>
                <a:cs typeface="Arial" panose="020B0604020202020204" pitchFamily="34" charset="0"/>
              </a:rPr>
              <a:t>clock</a:t>
            </a:r>
            <a:r>
              <a:rPr lang="es-MX" sz="1600" dirty="0">
                <a:latin typeface="Arial" panose="020B0604020202020204" pitchFamily="34" charset="0"/>
                <a:cs typeface="Arial" panose="020B0604020202020204" pitchFamily="34" charset="0"/>
              </a:rPr>
              <a:t>  </a:t>
            </a:r>
            <a:r>
              <a:rPr lang="es-MX" sz="1600" dirty="0" err="1">
                <a:latin typeface="Arial" panose="020B0604020202020204" pitchFamily="34" charset="0"/>
                <a:cs typeface="Arial" panose="020B0604020202020204" pitchFamily="34" charset="0"/>
              </a:rPr>
              <a:t>is</a:t>
            </a:r>
            <a:r>
              <a:rPr lang="es-MX" sz="1600" dirty="0">
                <a:latin typeface="Arial" panose="020B0604020202020204" pitchFamily="34" charset="0"/>
                <a:cs typeface="Arial" panose="020B0604020202020204" pitchFamily="34" charset="0"/>
              </a:rPr>
              <a:t> </a:t>
            </a:r>
            <a:r>
              <a:rPr lang="es-MX" sz="1600" dirty="0" err="1">
                <a:latin typeface="Arial" panose="020B0604020202020204" pitchFamily="34" charset="0"/>
                <a:cs typeface="Arial" panose="020B0604020202020204" pitchFamily="34" charset="0"/>
              </a:rPr>
              <a:t>reliability</a:t>
            </a:r>
            <a:r>
              <a:rPr lang="es-MX" sz="1600" dirty="0">
                <a:latin typeface="Arial" panose="020B0604020202020204" pitchFamily="34" charset="0"/>
                <a:cs typeface="Arial" panose="020B0604020202020204" pitchFamily="34" charset="0"/>
              </a:rPr>
              <a:t> as </a:t>
            </a:r>
            <a:r>
              <a:rPr lang="es-MX" sz="1600" dirty="0" err="1">
                <a:latin typeface="Arial" panose="020B0604020202020204" pitchFamily="34" charset="0"/>
                <a:cs typeface="Arial" panose="020B0604020202020204" pitchFamily="34" charset="0"/>
              </a:rPr>
              <a:t>it</a:t>
            </a:r>
            <a:r>
              <a:rPr lang="es-MX" sz="1600" dirty="0">
                <a:latin typeface="Arial" panose="020B0604020202020204" pitchFamily="34" charset="0"/>
                <a:cs typeface="Arial" panose="020B0604020202020204" pitchFamily="34" charset="0"/>
              </a:rPr>
              <a:t> has </a:t>
            </a:r>
            <a:r>
              <a:rPr lang="es-MX" sz="1600" dirty="0" err="1">
                <a:latin typeface="Arial" panose="020B0604020202020204" pitchFamily="34" charset="0"/>
                <a:cs typeface="Arial" panose="020B0604020202020204" pitchFamily="34" charset="0"/>
              </a:rPr>
              <a:t>rarely</a:t>
            </a:r>
            <a:r>
              <a:rPr lang="es-MX" sz="1600" dirty="0">
                <a:latin typeface="Arial" panose="020B0604020202020204" pitchFamily="34" charset="0"/>
                <a:cs typeface="Arial" panose="020B0604020202020204" pitchFamily="34" charset="0"/>
              </a:rPr>
              <a:t> </a:t>
            </a:r>
            <a:r>
              <a:rPr lang="es-MX" sz="1600" dirty="0" err="1">
                <a:latin typeface="Arial" panose="020B0604020202020204" pitchFamily="34" charset="0"/>
                <a:cs typeface="Arial" panose="020B0604020202020204" pitchFamily="34" charset="0"/>
              </a:rPr>
              <a:t>stopped</a:t>
            </a:r>
            <a:r>
              <a:rPr lang="es-MX" sz="1600" dirty="0">
                <a:latin typeface="Arial" panose="020B0604020202020204" pitchFamily="34" charset="0"/>
                <a:cs typeface="Arial" panose="020B0604020202020204" pitchFamily="34" charset="0"/>
              </a:rPr>
              <a:t> </a:t>
            </a:r>
            <a:r>
              <a:rPr lang="es-MX" sz="1600" dirty="0" err="1">
                <a:latin typeface="Arial" panose="020B0604020202020204" pitchFamily="34" charset="0"/>
                <a:cs typeface="Arial" panose="020B0604020202020204" pitchFamily="34" charset="0"/>
              </a:rPr>
              <a:t>working</a:t>
            </a:r>
            <a:r>
              <a:rPr lang="es-MX" sz="1600" dirty="0">
                <a:latin typeface="Arial" panose="020B0604020202020204" pitchFamily="34" charset="0"/>
                <a:cs typeface="Arial" panose="020B0604020202020204" pitchFamily="34" charset="0"/>
              </a:rPr>
              <a:t>.</a:t>
            </a:r>
            <a:br>
              <a:rPr lang="es-MX" dirty="0">
                <a:latin typeface="Arial" panose="020B0604020202020204" pitchFamily="34" charset="0"/>
                <a:cs typeface="Arial" panose="020B0604020202020204" pitchFamily="34" charset="0"/>
              </a:rPr>
            </a:br>
            <a:endParaRPr lang="es-MX" dirty="0">
              <a:latin typeface="Arial" panose="020B0604020202020204" pitchFamily="34" charset="0"/>
              <a:cs typeface="Arial" panose="020B0604020202020204" pitchFamily="34" charset="0"/>
            </a:endParaRPr>
          </a:p>
        </p:txBody>
      </p:sp>
      <p:pic>
        <p:nvPicPr>
          <p:cNvPr id="10" name="Marcador de contenido 9">
            <a:extLst>
              <a:ext uri="{FF2B5EF4-FFF2-40B4-BE49-F238E27FC236}">
                <a16:creationId xmlns:a16="http://schemas.microsoft.com/office/drawing/2014/main" id="{D92338C3-E586-A207-40C0-1A9144FE16C4}"/>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803841" y="868585"/>
            <a:ext cx="2295144" cy="3249168"/>
          </a:xfrm>
        </p:spPr>
      </p:pic>
      <p:sp>
        <p:nvSpPr>
          <p:cNvPr id="11" name="CuadroTexto 10">
            <a:extLst>
              <a:ext uri="{FF2B5EF4-FFF2-40B4-BE49-F238E27FC236}">
                <a16:creationId xmlns:a16="http://schemas.microsoft.com/office/drawing/2014/main" id="{AB852709-1004-D949-B6F4-951ECAE2B391}"/>
              </a:ext>
            </a:extLst>
          </p:cNvPr>
          <p:cNvSpPr txBox="1"/>
          <p:nvPr/>
        </p:nvSpPr>
        <p:spPr>
          <a:xfrm>
            <a:off x="-4021667" y="-1858483"/>
            <a:ext cx="2285999" cy="369332"/>
          </a:xfrm>
          <a:prstGeom prst="rect">
            <a:avLst/>
          </a:prstGeom>
          <a:noFill/>
        </p:spPr>
        <p:txBody>
          <a:bodyPr wrap="square" rtlCol="0">
            <a:spAutoFit/>
          </a:bodyPr>
          <a:lstStyle/>
          <a:p>
            <a:r>
              <a:rPr lang="es-MX" sz="900" dirty="0">
                <a:hlinkClick r:id="rId3" tooltip="https://www.flickr.com/photos/euthman/340983730"/>
              </a:rPr>
              <a:t>Esta foto</a:t>
            </a:r>
            <a:r>
              <a:rPr lang="es-MX" sz="900" dirty="0"/>
              <a:t> de Autor desconocido está bajo licencia </a:t>
            </a:r>
            <a:r>
              <a:rPr lang="es-MX" sz="900" dirty="0">
                <a:hlinkClick r:id="rId4" tooltip="https://creativecommons.org/licenses/by-sa/3.0/"/>
              </a:rPr>
              <a:t>CC BY-SA</a:t>
            </a:r>
            <a:endParaRPr lang="es-MX" sz="900" dirty="0"/>
          </a:p>
        </p:txBody>
      </p:sp>
    </p:spTree>
    <p:extLst>
      <p:ext uri="{BB962C8B-B14F-4D97-AF65-F5344CB8AC3E}">
        <p14:creationId xmlns:p14="http://schemas.microsoft.com/office/powerpoint/2010/main" val="4055586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6A10EE-CA73-9BC2-06EF-028EFA455117}"/>
              </a:ext>
            </a:extLst>
          </p:cNvPr>
          <p:cNvSpPr>
            <a:spLocks noGrp="1"/>
          </p:cNvSpPr>
          <p:nvPr>
            <p:ph type="title"/>
          </p:nvPr>
        </p:nvSpPr>
        <p:spPr/>
        <p:txBody>
          <a:bodyPr>
            <a:normAutofit/>
          </a:bodyPr>
          <a:lstStyle/>
          <a:p>
            <a:r>
              <a:rPr lang="es-MX" sz="1400" dirty="0" err="1">
                <a:latin typeface="Arial" panose="020B0604020202020204" pitchFamily="34" charset="0"/>
                <a:cs typeface="Arial" panose="020B0604020202020204" pitchFamily="34" charset="0"/>
              </a:rPr>
              <a:t>Each</a:t>
            </a:r>
            <a:r>
              <a:rPr lang="es-MX" sz="1400" dirty="0">
                <a:latin typeface="Arial" panose="020B0604020202020204" pitchFamily="34" charset="0"/>
                <a:cs typeface="Arial" panose="020B0604020202020204" pitchFamily="34" charset="0"/>
              </a:rPr>
              <a:t> </a:t>
            </a:r>
            <a:r>
              <a:rPr lang="es-MX" sz="1400" dirty="0" err="1">
                <a:latin typeface="Arial" panose="020B0604020202020204" pitchFamily="34" charset="0"/>
                <a:cs typeface="Arial" panose="020B0604020202020204" pitchFamily="34" charset="0"/>
              </a:rPr>
              <a:t>big</a:t>
            </a:r>
            <a:r>
              <a:rPr lang="es-MX" sz="1400" dirty="0">
                <a:latin typeface="Arial" panose="020B0604020202020204" pitchFamily="34" charset="0"/>
                <a:cs typeface="Arial" panose="020B0604020202020204" pitchFamily="34" charset="0"/>
              </a:rPr>
              <a:t> ben </a:t>
            </a:r>
            <a:r>
              <a:rPr lang="es-MX" sz="1400" dirty="0" err="1">
                <a:latin typeface="Arial" panose="020B0604020202020204" pitchFamily="34" charset="0"/>
                <a:cs typeface="Arial" panose="020B0604020202020204" pitchFamily="34" charset="0"/>
              </a:rPr>
              <a:t>clock</a:t>
            </a:r>
            <a:r>
              <a:rPr lang="es-MX" sz="1400" dirty="0">
                <a:latin typeface="Arial" panose="020B0604020202020204" pitchFamily="34" charset="0"/>
                <a:cs typeface="Arial" panose="020B0604020202020204" pitchFamily="34" charset="0"/>
              </a:rPr>
              <a:t> </a:t>
            </a:r>
            <a:r>
              <a:rPr lang="es-MX" sz="1400" dirty="0" err="1">
                <a:latin typeface="Arial" panose="020B0604020202020204" pitchFamily="34" charset="0"/>
                <a:cs typeface="Arial" panose="020B0604020202020204" pitchFamily="34" charset="0"/>
              </a:rPr>
              <a:t>face</a:t>
            </a:r>
            <a:r>
              <a:rPr lang="es-MX" sz="1400" dirty="0">
                <a:latin typeface="Arial" panose="020B0604020202020204" pitchFamily="34" charset="0"/>
                <a:cs typeface="Arial" panose="020B0604020202020204" pitchFamily="34" charset="0"/>
              </a:rPr>
              <a:t> </a:t>
            </a:r>
            <a:r>
              <a:rPr lang="es-MX" sz="1400" dirty="0" err="1">
                <a:latin typeface="Arial" panose="020B0604020202020204" pitchFamily="34" charset="0"/>
                <a:cs typeface="Arial" panose="020B0604020202020204" pitchFamily="34" charset="0"/>
              </a:rPr>
              <a:t>measures</a:t>
            </a:r>
            <a:r>
              <a:rPr lang="es-MX" sz="1400" dirty="0">
                <a:latin typeface="Arial" panose="020B0604020202020204" pitchFamily="34" charset="0"/>
                <a:cs typeface="Arial" panose="020B0604020202020204" pitchFamily="34" charset="0"/>
              </a:rPr>
              <a:t> 7.5 </a:t>
            </a:r>
            <a:r>
              <a:rPr lang="es-MX" sz="1400" dirty="0" err="1">
                <a:latin typeface="Arial" panose="020B0604020202020204" pitchFamily="34" charset="0"/>
                <a:cs typeface="Arial" panose="020B0604020202020204" pitchFamily="34" charset="0"/>
              </a:rPr>
              <a:t>meters</a:t>
            </a:r>
            <a:r>
              <a:rPr lang="es-MX" sz="1400" dirty="0">
                <a:latin typeface="Arial" panose="020B0604020202020204" pitchFamily="34" charset="0"/>
                <a:cs typeface="Arial" panose="020B0604020202020204" pitchFamily="34" charset="0"/>
              </a:rPr>
              <a:t> and </a:t>
            </a:r>
            <a:r>
              <a:rPr lang="es-MX" sz="1400" dirty="0" err="1">
                <a:latin typeface="Arial" panose="020B0604020202020204" pitchFamily="34" charset="0"/>
                <a:cs typeface="Arial" panose="020B0604020202020204" pitchFamily="34" charset="0"/>
              </a:rPr>
              <a:t>hands</a:t>
            </a:r>
            <a:r>
              <a:rPr lang="es-MX" sz="1400" dirty="0">
                <a:latin typeface="Arial" panose="020B0604020202020204" pitchFamily="34" charset="0"/>
                <a:cs typeface="Arial" panose="020B0604020202020204" pitchFamily="34" charset="0"/>
              </a:rPr>
              <a:t> are </a:t>
            </a:r>
            <a:r>
              <a:rPr lang="es-MX" sz="1400" dirty="0" err="1">
                <a:latin typeface="Arial" panose="020B0604020202020204" pitchFamily="34" charset="0"/>
                <a:cs typeface="Arial" panose="020B0604020202020204" pitchFamily="34" charset="0"/>
              </a:rPr>
              <a:t>of</a:t>
            </a:r>
            <a:r>
              <a:rPr lang="es-MX" sz="1400" dirty="0">
                <a:latin typeface="Arial" panose="020B0604020202020204" pitchFamily="34" charset="0"/>
                <a:cs typeface="Arial" panose="020B0604020202020204" pitchFamily="34" charset="0"/>
              </a:rPr>
              <a:t> </a:t>
            </a:r>
            <a:r>
              <a:rPr lang="es-MX" sz="1400" dirty="0" err="1">
                <a:latin typeface="Arial" panose="020B0604020202020204" pitchFamily="34" charset="0"/>
                <a:cs typeface="Arial" panose="020B0604020202020204" pitchFamily="34" charset="0"/>
              </a:rPr>
              <a:t>great</a:t>
            </a:r>
            <a:r>
              <a:rPr lang="es-MX" sz="1400" dirty="0">
                <a:latin typeface="Arial" panose="020B0604020202020204" pitchFamily="34" charset="0"/>
                <a:cs typeface="Arial" panose="020B0604020202020204" pitchFamily="34" charset="0"/>
              </a:rPr>
              <a:t> </a:t>
            </a:r>
            <a:r>
              <a:rPr lang="es-MX" sz="1400" dirty="0" err="1">
                <a:latin typeface="Arial" panose="020B0604020202020204" pitchFamily="34" charset="0"/>
                <a:cs typeface="Arial" panose="020B0604020202020204" pitchFamily="34" charset="0"/>
              </a:rPr>
              <a:t>length</a:t>
            </a:r>
            <a:r>
              <a:rPr lang="es-MX" sz="1400" dirty="0">
                <a:latin typeface="Arial" panose="020B0604020202020204" pitchFamily="34" charset="0"/>
                <a:cs typeface="Arial" panose="020B0604020202020204" pitchFamily="34" charset="0"/>
              </a:rPr>
              <a:t>; </a:t>
            </a:r>
            <a:r>
              <a:rPr lang="es-MX" sz="1400" dirty="0" err="1">
                <a:latin typeface="Arial" panose="020B0604020202020204" pitchFamily="34" charset="0"/>
                <a:cs typeface="Arial" panose="020B0604020202020204" pitchFamily="34" charset="0"/>
              </a:rPr>
              <a:t>the</a:t>
            </a:r>
            <a:r>
              <a:rPr lang="es-MX" sz="1400" dirty="0">
                <a:latin typeface="Arial" panose="020B0604020202020204" pitchFamily="34" charset="0"/>
                <a:cs typeface="Arial" panose="020B0604020202020204" pitchFamily="34" charset="0"/>
              </a:rPr>
              <a:t> </a:t>
            </a:r>
            <a:r>
              <a:rPr lang="es-MX" sz="1400" dirty="0" err="1">
                <a:latin typeface="Arial" panose="020B0604020202020204" pitchFamily="34" charset="0"/>
                <a:cs typeface="Arial" panose="020B0604020202020204" pitchFamily="34" charset="0"/>
              </a:rPr>
              <a:t>hour</a:t>
            </a:r>
            <a:r>
              <a:rPr lang="es-MX" sz="1400" dirty="0">
                <a:latin typeface="Arial" panose="020B0604020202020204" pitchFamily="34" charset="0"/>
                <a:cs typeface="Arial" panose="020B0604020202020204" pitchFamily="34" charset="0"/>
              </a:rPr>
              <a:t> </a:t>
            </a:r>
            <a:r>
              <a:rPr lang="es-MX" sz="1400" dirty="0" err="1">
                <a:latin typeface="Arial" panose="020B0604020202020204" pitchFamily="34" charset="0"/>
                <a:cs typeface="Arial" panose="020B0604020202020204" pitchFamily="34" charset="0"/>
              </a:rPr>
              <a:t>hand</a:t>
            </a:r>
            <a:r>
              <a:rPr lang="es-MX" sz="1400" dirty="0">
                <a:latin typeface="Arial" panose="020B0604020202020204" pitchFamily="34" charset="0"/>
                <a:cs typeface="Arial" panose="020B0604020202020204" pitchFamily="34" charset="0"/>
              </a:rPr>
              <a:t> </a:t>
            </a:r>
            <a:r>
              <a:rPr lang="es-MX" sz="1400" dirty="0" err="1">
                <a:latin typeface="Arial" panose="020B0604020202020204" pitchFamily="34" charset="0"/>
                <a:cs typeface="Arial" panose="020B0604020202020204" pitchFamily="34" charset="0"/>
              </a:rPr>
              <a:t>measures</a:t>
            </a:r>
            <a:r>
              <a:rPr lang="es-MX" sz="1400" dirty="0">
                <a:latin typeface="Arial" panose="020B0604020202020204" pitchFamily="34" charset="0"/>
                <a:cs typeface="Arial" panose="020B0604020202020204" pitchFamily="34" charset="0"/>
              </a:rPr>
              <a:t> 2.7 </a:t>
            </a:r>
            <a:r>
              <a:rPr lang="es-MX" sz="1400" dirty="0" err="1">
                <a:latin typeface="Arial" panose="020B0604020202020204" pitchFamily="34" charset="0"/>
                <a:cs typeface="Arial" panose="020B0604020202020204" pitchFamily="34" charset="0"/>
              </a:rPr>
              <a:t>meters</a:t>
            </a:r>
            <a:r>
              <a:rPr lang="es-MX" sz="1400" dirty="0">
                <a:latin typeface="Arial" panose="020B0604020202020204" pitchFamily="34" charset="0"/>
                <a:cs typeface="Arial" panose="020B0604020202020204" pitchFamily="34" charset="0"/>
              </a:rPr>
              <a:t> </a:t>
            </a:r>
            <a:r>
              <a:rPr lang="es-MX" sz="1400" dirty="0" err="1">
                <a:latin typeface="Arial" panose="020B0604020202020204" pitchFamily="34" charset="0"/>
                <a:cs typeface="Arial" panose="020B0604020202020204" pitchFamily="34" charset="0"/>
              </a:rPr>
              <a:t>long</a:t>
            </a:r>
            <a:r>
              <a:rPr lang="es-MX" sz="1400" dirty="0">
                <a:latin typeface="Arial" panose="020B0604020202020204" pitchFamily="34" charset="0"/>
                <a:cs typeface="Arial" panose="020B0604020202020204" pitchFamily="34" charset="0"/>
              </a:rPr>
              <a:t> </a:t>
            </a:r>
            <a:r>
              <a:rPr lang="es-MX" sz="1400" dirty="0" err="1">
                <a:latin typeface="Arial" panose="020B0604020202020204" pitchFamily="34" charset="0"/>
                <a:cs typeface="Arial" panose="020B0604020202020204" pitchFamily="34" charset="0"/>
              </a:rPr>
              <a:t>while</a:t>
            </a:r>
            <a:r>
              <a:rPr lang="es-MX" sz="1400" dirty="0">
                <a:latin typeface="Arial" panose="020B0604020202020204" pitchFamily="34" charset="0"/>
                <a:cs typeface="Arial" panose="020B0604020202020204" pitchFamily="34" charset="0"/>
              </a:rPr>
              <a:t> </a:t>
            </a:r>
            <a:r>
              <a:rPr lang="es-MX" sz="1400" dirty="0" err="1">
                <a:latin typeface="Arial" panose="020B0604020202020204" pitchFamily="34" charset="0"/>
                <a:cs typeface="Arial" panose="020B0604020202020204" pitchFamily="34" charset="0"/>
              </a:rPr>
              <a:t>the</a:t>
            </a:r>
            <a:r>
              <a:rPr lang="es-MX" sz="1400" dirty="0">
                <a:latin typeface="Arial" panose="020B0604020202020204" pitchFamily="34" charset="0"/>
                <a:cs typeface="Arial" panose="020B0604020202020204" pitchFamily="34" charset="0"/>
              </a:rPr>
              <a:t> minute and </a:t>
            </a:r>
            <a:r>
              <a:rPr lang="es-MX" sz="1400" dirty="0" err="1">
                <a:latin typeface="Arial" panose="020B0604020202020204" pitchFamily="34" charset="0"/>
                <a:cs typeface="Arial" panose="020B0604020202020204" pitchFamily="34" charset="0"/>
              </a:rPr>
              <a:t>measures</a:t>
            </a:r>
            <a:r>
              <a:rPr lang="es-MX" sz="1400" dirty="0">
                <a:latin typeface="Arial" panose="020B0604020202020204" pitchFamily="34" charset="0"/>
                <a:cs typeface="Arial" panose="020B0604020202020204" pitchFamily="34" charset="0"/>
              </a:rPr>
              <a:t> 4.3 </a:t>
            </a:r>
            <a:r>
              <a:rPr lang="es-MX" sz="1400" dirty="0" err="1">
                <a:latin typeface="Arial" panose="020B0604020202020204" pitchFamily="34" charset="0"/>
                <a:cs typeface="Arial" panose="020B0604020202020204" pitchFamily="34" charset="0"/>
              </a:rPr>
              <a:t>meters</a:t>
            </a:r>
            <a:r>
              <a:rPr lang="es-MX" sz="1400" dirty="0">
                <a:latin typeface="Arial" panose="020B0604020202020204" pitchFamily="34" charset="0"/>
                <a:cs typeface="Arial" panose="020B0604020202020204" pitchFamily="34" charset="0"/>
              </a:rPr>
              <a:t>. </a:t>
            </a:r>
            <a:r>
              <a:rPr lang="es-MX" sz="1400" dirty="0" err="1">
                <a:latin typeface="Arial" panose="020B0604020202020204" pitchFamily="34" charset="0"/>
                <a:cs typeface="Arial" panose="020B0604020202020204" pitchFamily="34" charset="0"/>
              </a:rPr>
              <a:t>The</a:t>
            </a:r>
            <a:r>
              <a:rPr lang="es-MX" sz="1400" dirty="0">
                <a:latin typeface="Arial" panose="020B0604020202020204" pitchFamily="34" charset="0"/>
                <a:cs typeface="Arial" panose="020B0604020202020204" pitchFamily="34" charset="0"/>
              </a:rPr>
              <a:t> </a:t>
            </a:r>
            <a:r>
              <a:rPr lang="es-MX" sz="1400" dirty="0" err="1">
                <a:latin typeface="Arial" panose="020B0604020202020204" pitchFamily="34" charset="0"/>
                <a:cs typeface="Arial" panose="020B0604020202020204" pitchFamily="34" charset="0"/>
              </a:rPr>
              <a:t>numbers</a:t>
            </a:r>
            <a:r>
              <a:rPr lang="es-MX" sz="1400" dirty="0">
                <a:latin typeface="Arial" panose="020B0604020202020204" pitchFamily="34" charset="0"/>
                <a:cs typeface="Arial" panose="020B0604020202020204" pitchFamily="34" charset="0"/>
              </a:rPr>
              <a:t> </a:t>
            </a:r>
            <a:r>
              <a:rPr lang="es-MX" sz="1400" dirty="0" err="1">
                <a:latin typeface="Arial" panose="020B0604020202020204" pitchFamily="34" charset="0"/>
                <a:cs typeface="Arial" panose="020B0604020202020204" pitchFamily="34" charset="0"/>
              </a:rPr>
              <a:t>on</a:t>
            </a:r>
            <a:r>
              <a:rPr lang="es-MX" sz="1400" dirty="0">
                <a:latin typeface="Arial" panose="020B0604020202020204" pitchFamily="34" charset="0"/>
                <a:cs typeface="Arial" panose="020B0604020202020204" pitchFamily="34" charset="0"/>
              </a:rPr>
              <a:t> </a:t>
            </a:r>
            <a:r>
              <a:rPr lang="es-MX" sz="1400" dirty="0" err="1">
                <a:latin typeface="Arial" panose="020B0604020202020204" pitchFamily="34" charset="0"/>
                <a:cs typeface="Arial" panose="020B0604020202020204" pitchFamily="34" charset="0"/>
              </a:rPr>
              <a:t>the</a:t>
            </a:r>
            <a:r>
              <a:rPr lang="es-MX" sz="1400" dirty="0">
                <a:latin typeface="Arial" panose="020B0604020202020204" pitchFamily="34" charset="0"/>
                <a:cs typeface="Arial" panose="020B0604020202020204" pitchFamily="34" charset="0"/>
              </a:rPr>
              <a:t> </a:t>
            </a:r>
            <a:r>
              <a:rPr lang="es-MX" sz="1400" dirty="0" err="1">
                <a:latin typeface="Arial" panose="020B0604020202020204" pitchFamily="34" charset="0"/>
                <a:cs typeface="Arial" panose="020B0604020202020204" pitchFamily="34" charset="0"/>
              </a:rPr>
              <a:t>clock</a:t>
            </a:r>
            <a:r>
              <a:rPr lang="es-MX" sz="1400" dirty="0">
                <a:latin typeface="Arial" panose="020B0604020202020204" pitchFamily="34" charset="0"/>
                <a:cs typeface="Arial" panose="020B0604020202020204" pitchFamily="34" charset="0"/>
              </a:rPr>
              <a:t> are </a:t>
            </a:r>
            <a:r>
              <a:rPr lang="es-MX" sz="1400" dirty="0" err="1">
                <a:latin typeface="Arial" panose="020B0604020202020204" pitchFamily="34" charset="0"/>
                <a:cs typeface="Arial" panose="020B0604020202020204" pitchFamily="34" charset="0"/>
              </a:rPr>
              <a:t>not</a:t>
            </a:r>
            <a:r>
              <a:rPr lang="es-MX" sz="1400" dirty="0">
                <a:latin typeface="Arial" panose="020B0604020202020204" pitchFamily="34" charset="0"/>
                <a:cs typeface="Arial" panose="020B0604020202020204" pitchFamily="34" charset="0"/>
              </a:rPr>
              <a:t> </a:t>
            </a:r>
            <a:r>
              <a:rPr lang="es-MX" sz="1400" dirty="0" err="1">
                <a:latin typeface="Arial" panose="020B0604020202020204" pitchFamily="34" charset="0"/>
                <a:cs typeface="Arial" panose="020B0604020202020204" pitchFamily="34" charset="0"/>
              </a:rPr>
              <a:t>far</a:t>
            </a:r>
            <a:r>
              <a:rPr lang="es-MX" sz="1400" dirty="0">
                <a:latin typeface="Arial" panose="020B0604020202020204" pitchFamily="34" charset="0"/>
                <a:cs typeface="Arial" panose="020B0604020202020204" pitchFamily="34" charset="0"/>
              </a:rPr>
              <a:t> </a:t>
            </a:r>
            <a:r>
              <a:rPr lang="es-MX" sz="1400" dirty="0" err="1">
                <a:latin typeface="Arial" panose="020B0604020202020204" pitchFamily="34" charset="0"/>
                <a:cs typeface="Arial" panose="020B0604020202020204" pitchFamily="34" charset="0"/>
              </a:rPr>
              <a:t>behind</a:t>
            </a:r>
            <a:r>
              <a:rPr lang="es-MX" sz="1400" dirty="0">
                <a:latin typeface="Arial" panose="020B0604020202020204" pitchFamily="34" charset="0"/>
                <a:cs typeface="Arial" panose="020B0604020202020204" pitchFamily="34" charset="0"/>
              </a:rPr>
              <a:t> </a:t>
            </a:r>
            <a:r>
              <a:rPr lang="es-MX" sz="1400" dirty="0" err="1">
                <a:latin typeface="Arial" panose="020B0604020202020204" pitchFamily="34" charset="0"/>
                <a:cs typeface="Arial" panose="020B0604020202020204" pitchFamily="34" charset="0"/>
              </a:rPr>
              <a:t>with</a:t>
            </a:r>
            <a:r>
              <a:rPr lang="es-MX" sz="1400" dirty="0">
                <a:latin typeface="Arial" panose="020B0604020202020204" pitchFamily="34" charset="0"/>
                <a:cs typeface="Arial" panose="020B0604020202020204" pitchFamily="34" charset="0"/>
              </a:rPr>
              <a:t> </a:t>
            </a:r>
            <a:r>
              <a:rPr lang="es-MX" sz="1400" dirty="0" err="1">
                <a:latin typeface="Arial" panose="020B0604020202020204" pitchFamily="34" charset="0"/>
                <a:cs typeface="Arial" panose="020B0604020202020204" pitchFamily="34" charset="0"/>
              </a:rPr>
              <a:t>its</a:t>
            </a:r>
            <a:r>
              <a:rPr lang="es-MX" sz="1400" dirty="0">
                <a:latin typeface="Arial" panose="020B0604020202020204" pitchFamily="34" charset="0"/>
                <a:cs typeface="Arial" panose="020B0604020202020204" pitchFamily="34" charset="0"/>
              </a:rPr>
              <a:t> 50 </a:t>
            </a:r>
            <a:r>
              <a:rPr lang="es-MX" sz="1400" dirty="0" err="1">
                <a:latin typeface="Arial" panose="020B0604020202020204" pitchFamily="34" charset="0"/>
                <a:cs typeface="Arial" panose="020B0604020202020204" pitchFamily="34" charset="0"/>
              </a:rPr>
              <a:t>centimeters</a:t>
            </a:r>
            <a:r>
              <a:rPr lang="es-MX" sz="1400" dirty="0">
                <a:latin typeface="Arial" panose="020B0604020202020204" pitchFamily="34" charset="0"/>
                <a:cs typeface="Arial" panose="020B0604020202020204" pitchFamily="34" charset="0"/>
              </a:rPr>
              <a:t> </a:t>
            </a:r>
            <a:r>
              <a:rPr lang="es-MX" sz="1400" dirty="0" err="1">
                <a:latin typeface="Arial" panose="020B0604020202020204" pitchFamily="34" charset="0"/>
                <a:cs typeface="Arial" panose="020B0604020202020204" pitchFamily="34" charset="0"/>
              </a:rPr>
              <a:t>of</a:t>
            </a:r>
            <a:r>
              <a:rPr lang="es-MX" sz="1400" dirty="0">
                <a:latin typeface="Arial" panose="020B0604020202020204" pitchFamily="34" charset="0"/>
                <a:cs typeface="Arial" panose="020B0604020202020204" pitchFamily="34" charset="0"/>
              </a:rPr>
              <a:t> </a:t>
            </a:r>
            <a:r>
              <a:rPr lang="es-MX" sz="1400" dirty="0" err="1">
                <a:latin typeface="Arial" panose="020B0604020202020204" pitchFamily="34" charset="0"/>
                <a:cs typeface="Arial" panose="020B0604020202020204" pitchFamily="34" charset="0"/>
              </a:rPr>
              <a:t>height</a:t>
            </a:r>
            <a:r>
              <a:rPr lang="es-MX" sz="1400" dirty="0">
                <a:latin typeface="Arial" panose="020B0604020202020204" pitchFamily="34" charset="0"/>
                <a:cs typeface="Arial" panose="020B0604020202020204" pitchFamily="34" charset="0"/>
              </a:rPr>
              <a:t>. </a:t>
            </a:r>
          </a:p>
        </p:txBody>
      </p:sp>
      <p:pic>
        <p:nvPicPr>
          <p:cNvPr id="5" name="Marcador de contenido 4">
            <a:extLst>
              <a:ext uri="{FF2B5EF4-FFF2-40B4-BE49-F238E27FC236}">
                <a16:creationId xmlns:a16="http://schemas.microsoft.com/office/drawing/2014/main" id="{7381C3F2-AFA1-3C14-9BDA-0D5A24ECCC7F}"/>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241073" y="685800"/>
            <a:ext cx="5420680" cy="3614738"/>
          </a:xfrm>
        </p:spPr>
      </p:pic>
    </p:spTree>
    <p:extLst>
      <p:ext uri="{BB962C8B-B14F-4D97-AF65-F5344CB8AC3E}">
        <p14:creationId xmlns:p14="http://schemas.microsoft.com/office/powerpoint/2010/main" val="636236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641A8D-8CFC-7198-0D7D-339B3BDD9475}"/>
              </a:ext>
            </a:extLst>
          </p:cNvPr>
          <p:cNvSpPr>
            <a:spLocks noGrp="1"/>
          </p:cNvSpPr>
          <p:nvPr>
            <p:ph type="title"/>
          </p:nvPr>
        </p:nvSpPr>
        <p:spPr>
          <a:xfrm>
            <a:off x="691357" y="4300538"/>
            <a:ext cx="8520112" cy="1465262"/>
          </a:xfrm>
        </p:spPr>
        <p:txBody>
          <a:bodyPr>
            <a:normAutofit/>
          </a:bodyPr>
          <a:lstStyle/>
          <a:p>
            <a:r>
              <a:rPr lang="es-MX" sz="1400" dirty="0"/>
              <a:t>Big </a:t>
            </a:r>
            <a:r>
              <a:rPr lang="es-MX" sz="1400" dirty="0" err="1"/>
              <a:t>Benhas</a:t>
            </a:r>
            <a:r>
              <a:rPr lang="es-MX" sz="1400" dirty="0"/>
              <a:t> </a:t>
            </a:r>
            <a:r>
              <a:rPr lang="es-MX" sz="1400" dirty="0" err="1"/>
              <a:t>become</a:t>
            </a:r>
            <a:r>
              <a:rPr lang="es-MX" sz="1400" dirty="0"/>
              <a:t> a </a:t>
            </a:r>
            <a:r>
              <a:rPr lang="es-MX" sz="1400" dirty="0" err="1"/>
              <a:t>very</a:t>
            </a:r>
            <a:r>
              <a:rPr lang="es-MX" sz="1400" dirty="0"/>
              <a:t> </a:t>
            </a:r>
            <a:r>
              <a:rPr lang="es-MX" sz="1400" dirty="0" err="1"/>
              <a:t>important</a:t>
            </a:r>
            <a:r>
              <a:rPr lang="es-MX" sz="1400" dirty="0"/>
              <a:t> </a:t>
            </a:r>
            <a:r>
              <a:rPr lang="es-MX" sz="1400" dirty="0" err="1"/>
              <a:t>tourist</a:t>
            </a:r>
            <a:r>
              <a:rPr lang="es-MX" sz="1400" dirty="0"/>
              <a:t> </a:t>
            </a:r>
            <a:r>
              <a:rPr lang="es-MX" sz="1400" dirty="0" err="1"/>
              <a:t>attraction</a:t>
            </a:r>
            <a:r>
              <a:rPr lang="es-MX" sz="1400" dirty="0"/>
              <a:t> in </a:t>
            </a:r>
            <a:r>
              <a:rPr lang="es-MX" sz="1400" dirty="0" err="1"/>
              <a:t>the</a:t>
            </a:r>
            <a:r>
              <a:rPr lang="es-MX" sz="1400" dirty="0"/>
              <a:t> </a:t>
            </a:r>
            <a:r>
              <a:rPr lang="es-MX" sz="1400" dirty="0" err="1"/>
              <a:t>u.k</a:t>
            </a:r>
            <a:r>
              <a:rPr lang="es-MX" sz="1400" dirty="0"/>
              <a:t>, </a:t>
            </a:r>
            <a:r>
              <a:rPr lang="es-MX" sz="1400" dirty="0" err="1"/>
              <a:t>receiving</a:t>
            </a:r>
            <a:r>
              <a:rPr lang="es-MX" sz="1400" dirty="0"/>
              <a:t>  </a:t>
            </a:r>
            <a:r>
              <a:rPr lang="es-MX" sz="1400" dirty="0" err="1"/>
              <a:t>approximately</a:t>
            </a:r>
            <a:r>
              <a:rPr lang="es-MX" sz="1400" dirty="0"/>
              <a:t> more tan 15 millón </a:t>
            </a:r>
            <a:r>
              <a:rPr lang="es-MX" sz="1400" dirty="0" err="1"/>
              <a:t>tourists</a:t>
            </a:r>
            <a:r>
              <a:rPr lang="es-MX" sz="1400" dirty="0"/>
              <a:t> a  </a:t>
            </a:r>
            <a:r>
              <a:rPr lang="es-MX" sz="1400" dirty="0" err="1"/>
              <a:t>year</a:t>
            </a:r>
            <a:r>
              <a:rPr lang="es-MX" sz="1400" dirty="0"/>
              <a:t>. </a:t>
            </a:r>
            <a:r>
              <a:rPr lang="es-MX" sz="1400" dirty="0" err="1"/>
              <a:t>Visitors</a:t>
            </a:r>
            <a:r>
              <a:rPr lang="es-MX" sz="1400" dirty="0"/>
              <a:t> are </a:t>
            </a:r>
            <a:r>
              <a:rPr lang="es-MX" sz="1400" dirty="0" err="1"/>
              <a:t>allowed</a:t>
            </a:r>
            <a:r>
              <a:rPr lang="es-MX" sz="1400" dirty="0"/>
              <a:t> </a:t>
            </a:r>
            <a:r>
              <a:rPr lang="es-MX" sz="1400" dirty="0" err="1"/>
              <a:t>to</a:t>
            </a:r>
            <a:r>
              <a:rPr lang="es-MX" sz="1400" dirty="0"/>
              <a:t> </a:t>
            </a:r>
            <a:r>
              <a:rPr lang="es-MX" sz="1400" dirty="0" err="1"/>
              <a:t>attend</a:t>
            </a:r>
            <a:r>
              <a:rPr lang="es-MX" sz="1400" dirty="0"/>
              <a:t> debates, </a:t>
            </a:r>
            <a:r>
              <a:rPr lang="es-MX" sz="1400" dirty="0" err="1"/>
              <a:t>watchhearings</a:t>
            </a:r>
            <a:r>
              <a:rPr lang="es-MX" sz="1400" dirty="0"/>
              <a:t> and tour </a:t>
            </a:r>
            <a:r>
              <a:rPr lang="es-MX" sz="1400" dirty="0" err="1"/>
              <a:t>indside</a:t>
            </a:r>
            <a:r>
              <a:rPr lang="es-MX" sz="1400" dirty="0"/>
              <a:t> </a:t>
            </a:r>
            <a:r>
              <a:rPr lang="es-MX" sz="1400" dirty="0" err="1"/>
              <a:t>the</a:t>
            </a:r>
            <a:r>
              <a:rPr lang="es-MX" sz="1400" dirty="0"/>
              <a:t> </a:t>
            </a:r>
            <a:r>
              <a:rPr lang="es-MX" sz="1400" dirty="0" err="1"/>
              <a:t>houses</a:t>
            </a:r>
            <a:r>
              <a:rPr lang="es-MX" sz="1400" dirty="0"/>
              <a:t> </a:t>
            </a:r>
            <a:r>
              <a:rPr lang="es-MX" sz="1400" dirty="0" err="1"/>
              <a:t>of</a:t>
            </a:r>
            <a:r>
              <a:rPr lang="es-MX" sz="1400" dirty="0"/>
              <a:t> </a:t>
            </a:r>
            <a:r>
              <a:rPr lang="es-MX" sz="1400" dirty="0" err="1"/>
              <a:t>parliament</a:t>
            </a:r>
            <a:r>
              <a:rPr lang="es-MX" sz="1400" dirty="0"/>
              <a:t>, </a:t>
            </a:r>
            <a:r>
              <a:rPr lang="es-MX" sz="1400" dirty="0" err="1"/>
              <a:t>but</a:t>
            </a:r>
            <a:r>
              <a:rPr lang="es-MX" sz="1400" dirty="0"/>
              <a:t> </a:t>
            </a:r>
            <a:r>
              <a:rPr lang="es-MX" sz="1400" dirty="0" err="1"/>
              <a:t>only</a:t>
            </a:r>
            <a:r>
              <a:rPr lang="es-MX" sz="1400" dirty="0"/>
              <a:t> </a:t>
            </a:r>
            <a:r>
              <a:rPr lang="es-MX" sz="1400" dirty="0" err="1"/>
              <a:t>uk</a:t>
            </a:r>
            <a:r>
              <a:rPr lang="es-MX" sz="1400" dirty="0"/>
              <a:t> </a:t>
            </a:r>
            <a:r>
              <a:rPr lang="es-MX" sz="1400" dirty="0" err="1"/>
              <a:t>residentsare</a:t>
            </a:r>
            <a:r>
              <a:rPr lang="es-MX" sz="1400" dirty="0"/>
              <a:t> </a:t>
            </a:r>
            <a:r>
              <a:rPr lang="es-MX" sz="1400" dirty="0" err="1"/>
              <a:t>allowed</a:t>
            </a:r>
            <a:r>
              <a:rPr lang="es-MX" sz="1400" dirty="0"/>
              <a:t> </a:t>
            </a:r>
            <a:r>
              <a:rPr lang="es-MX" sz="1400" dirty="0" err="1"/>
              <a:t>to</a:t>
            </a:r>
            <a:r>
              <a:rPr lang="es-MX" sz="1400" dirty="0"/>
              <a:t> tour </a:t>
            </a:r>
            <a:r>
              <a:rPr lang="es-MX" sz="1400" dirty="0" err="1"/>
              <a:t>inside</a:t>
            </a:r>
            <a:r>
              <a:rPr lang="es-MX" sz="1400" dirty="0"/>
              <a:t> </a:t>
            </a:r>
            <a:r>
              <a:rPr lang="es-MX" sz="1400" dirty="0" err="1"/>
              <a:t>the</a:t>
            </a:r>
            <a:r>
              <a:rPr lang="es-MX" sz="1400" dirty="0"/>
              <a:t> </a:t>
            </a:r>
            <a:r>
              <a:rPr lang="es-MX" sz="1400" dirty="0" err="1"/>
              <a:t>big</a:t>
            </a:r>
            <a:r>
              <a:rPr lang="es-MX" sz="1400" dirty="0"/>
              <a:t> ben </a:t>
            </a:r>
            <a:r>
              <a:rPr lang="es-MX" sz="1400" dirty="0" err="1"/>
              <a:t>tower</a:t>
            </a:r>
            <a:r>
              <a:rPr lang="es-MX" sz="1400" dirty="0"/>
              <a:t>.</a:t>
            </a:r>
          </a:p>
        </p:txBody>
      </p:sp>
      <p:pic>
        <p:nvPicPr>
          <p:cNvPr id="5" name="Marcador de contenido 4">
            <a:extLst>
              <a:ext uri="{FF2B5EF4-FFF2-40B4-BE49-F238E27FC236}">
                <a16:creationId xmlns:a16="http://schemas.microsoft.com/office/drawing/2014/main" id="{917E0AB2-996F-031C-2FF4-CFB12DC23DE5}"/>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738313" y="685800"/>
            <a:ext cx="6426200" cy="3614738"/>
          </a:xfrm>
        </p:spPr>
      </p:pic>
    </p:spTree>
    <p:extLst>
      <p:ext uri="{BB962C8B-B14F-4D97-AF65-F5344CB8AC3E}">
        <p14:creationId xmlns:p14="http://schemas.microsoft.com/office/powerpoint/2010/main" val="2915063037"/>
      </p:ext>
    </p:extLst>
  </p:cSld>
  <p:clrMapOvr>
    <a:masterClrMapping/>
  </p:clrMapOvr>
</p:sld>
</file>

<file path=ppt/theme/theme1.xml><?xml version="1.0" encoding="utf-8"?>
<a:theme xmlns:a="http://schemas.openxmlformats.org/drawingml/2006/main" name="Sector">
  <a:themeElements>
    <a:clrScheme name="Sector">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ctor">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o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271</TotalTime>
  <Words>225</Words>
  <Application>Microsoft Office PowerPoint</Application>
  <PresentationFormat>Panorámica</PresentationFormat>
  <Paragraphs>7</Paragraphs>
  <Slides>5</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5</vt:i4>
      </vt:variant>
    </vt:vector>
  </HeadingPairs>
  <TitlesOfParts>
    <vt:vector size="9" baseType="lpstr">
      <vt:lpstr>Arial</vt:lpstr>
      <vt:lpstr>Century Gothic</vt:lpstr>
      <vt:lpstr>Wingdings 3</vt:lpstr>
      <vt:lpstr>Sector</vt:lpstr>
      <vt:lpstr>The  big ben</vt:lpstr>
      <vt:lpstr>The big ben is the most representative tower in the city of London and is home to one of the largest mechanical clocks in the world. Big ben is the name by which the tower is known worldwide, but officially this name is due to the main bell.</vt:lpstr>
      <vt:lpstr>The construction of Big Ben began on September 28, 1843 when the fundation stone of Big Ben was laid.This monument has weighs about 13.8 tons, has a height of 96.3 meters and sits on a base of 225 square meters. This clock  is reliability as it has rarely stopped working. </vt:lpstr>
      <vt:lpstr>Each big ben clock face measures 7.5 meters and hands are of great length; the hour hand measures 2.7 meters long while the minute and measures 4.3 meters. The numbers on the clock are not far behind with its 50 centimeters of height. </vt:lpstr>
      <vt:lpstr>Big Benhas become a very important tourist attraction in the u.k, receiving  approximately more tan 15 millón tourists a  year. Visitors are allowed to attend debates, watchhearings and tour indside the houses of parliament, but only uk residentsare allowed to tour inside the big ben tower.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HP</dc:creator>
  <cp:lastModifiedBy>HP</cp:lastModifiedBy>
  <cp:revision>2</cp:revision>
  <dcterms:created xsi:type="dcterms:W3CDTF">2023-11-05T02:22:07Z</dcterms:created>
  <dcterms:modified xsi:type="dcterms:W3CDTF">2023-11-06T00:04:37Z</dcterms:modified>
</cp:coreProperties>
</file>