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57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3A0DF19-A35B-4F41-A04E-AD07CA7CF794}" type="datetimeFigureOut">
              <a:rPr lang="es-MX" smtClean="0"/>
              <a:t>06/11/2023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247084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3A0DF19-A35B-4F41-A04E-AD07CA7CF794}" type="datetimeFigureOut">
              <a:rPr lang="es-MX" smtClean="0"/>
              <a:t>06/11/2023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225830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3A0DF19-A35B-4F41-A04E-AD07CA7CF794}" type="datetimeFigureOut">
              <a:rPr lang="es-MX" smtClean="0"/>
              <a:t>06/11/2023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113586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3A0DF19-A35B-4F41-A04E-AD07CA7CF794}" type="datetimeFigureOut">
              <a:rPr lang="es-MX" smtClean="0"/>
              <a:t>06/11/2023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335034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3A0DF19-A35B-4F41-A04E-AD07CA7CF794}" type="datetimeFigureOut">
              <a:rPr lang="es-MX" smtClean="0"/>
              <a:t>06/11/2023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217401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3A0DF19-A35B-4F41-A04E-AD07CA7CF794}" type="datetimeFigureOut">
              <a:rPr lang="es-MX" smtClean="0"/>
              <a:t>06/11/2023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368070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3A0DF19-A35B-4F41-A04E-AD07CA7CF794}" type="datetimeFigureOut">
              <a:rPr lang="es-MX" smtClean="0"/>
              <a:t>06/11/2023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299828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3A0DF19-A35B-4F41-A04E-AD07CA7CF794}" type="datetimeFigureOut">
              <a:rPr lang="es-MX" smtClean="0"/>
              <a:t>06/11/2023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206580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A0DF19-A35B-4F41-A04E-AD07CA7CF794}" type="datetimeFigureOut">
              <a:rPr lang="es-MX" smtClean="0"/>
              <a:t>06/11/2023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87876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A0DF19-A35B-4F41-A04E-AD07CA7CF794}" type="datetimeFigureOut">
              <a:rPr lang="es-MX" smtClean="0"/>
              <a:t>06/11/2023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262015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A0DF19-A35B-4F41-A04E-AD07CA7CF794}" type="datetimeFigureOut">
              <a:rPr lang="es-MX" smtClean="0"/>
              <a:t>06/11/2023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373796-2A4D-4C60-8998-091C33266910}" type="slidenum">
              <a:rPr lang="es-MX" smtClean="0"/>
              <a:t>‹Nº›</a:t>
            </a:fld>
            <a:endParaRPr lang="es-MX"/>
          </a:p>
        </p:txBody>
      </p:sp>
    </p:spTree>
    <p:extLst>
      <p:ext uri="{BB962C8B-B14F-4D97-AF65-F5344CB8AC3E}">
        <p14:creationId xmlns:p14="http://schemas.microsoft.com/office/powerpoint/2010/main" val="85072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0DF19-A35B-4F41-A04E-AD07CA7CF794}" type="datetimeFigureOut">
              <a:rPr lang="es-MX" smtClean="0"/>
              <a:t>06/11/2023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73796-2A4D-4C60-8998-091C33266910}" type="slidenum">
              <a:rPr lang="es-MX" smtClean="0"/>
              <a:t>‹Nº›</a:t>
            </a:fld>
            <a:endParaRPr lang="es-MX"/>
          </a:p>
        </p:txBody>
      </p:sp>
    </p:spTree>
    <p:extLst>
      <p:ext uri="{BB962C8B-B14F-4D97-AF65-F5344CB8AC3E}">
        <p14:creationId xmlns:p14="http://schemas.microsoft.com/office/powerpoint/2010/main" val="2743566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980729"/>
            <a:ext cx="7772400" cy="1080119"/>
          </a:xfrm>
        </p:spPr>
        <p:txBody>
          <a:bodyPr/>
          <a:lstStyle/>
          <a:p>
            <a:r>
              <a:rPr lang="es-MX" dirty="0" smtClean="0">
                <a:latin typeface="Brush Script MT" panose="03060802040406070304" pitchFamily="66" charset="0"/>
              </a:rPr>
              <a:t>Buckingham Palace </a:t>
            </a:r>
            <a:endParaRPr lang="es-MX" dirty="0">
              <a:latin typeface="Brush Script MT" panose="03060802040406070304" pitchFamily="66" charset="0"/>
            </a:endParaRPr>
          </a:p>
        </p:txBody>
      </p:sp>
      <p:sp>
        <p:nvSpPr>
          <p:cNvPr id="3" name="2 Subtítulo"/>
          <p:cNvSpPr>
            <a:spLocks noGrp="1"/>
          </p:cNvSpPr>
          <p:nvPr>
            <p:ph type="subTitle" idx="1"/>
          </p:nvPr>
        </p:nvSpPr>
        <p:spPr/>
        <p:txBody>
          <a:bodyPr/>
          <a:lstStyle/>
          <a:p>
            <a:endParaRPr lang="es-MX" dirty="0"/>
          </a:p>
        </p:txBody>
      </p:sp>
      <p:pic>
        <p:nvPicPr>
          <p:cNvPr id="2050" name="Picture 2" descr="d:\Usuarios\mgsolorio\AppData\Local\Microsoft\Windows\INetCache\IE\2KUW0N09\buckingham-pala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8568952" cy="419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7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solidFill>
                  <a:srgbClr val="FF0000"/>
                </a:solidFill>
              </a:rPr>
              <a:t>Buckingham Palace </a:t>
            </a:r>
            <a:endParaRPr lang="es-MX" dirty="0">
              <a:solidFill>
                <a:srgbClr val="FF0000"/>
              </a:solidFill>
            </a:endParaRPr>
          </a:p>
        </p:txBody>
      </p:sp>
      <p:sp>
        <p:nvSpPr>
          <p:cNvPr id="3" name="2 Marcador de contenido"/>
          <p:cNvSpPr>
            <a:spLocks noGrp="1"/>
          </p:cNvSpPr>
          <p:nvPr>
            <p:ph idx="1"/>
          </p:nvPr>
        </p:nvSpPr>
        <p:spPr/>
        <p:txBody>
          <a:bodyPr>
            <a:normAutofit fontScale="77500" lnSpcReduction="20000"/>
          </a:bodyPr>
          <a:lstStyle/>
          <a:p>
            <a:pPr marL="0" indent="0">
              <a:buNone/>
            </a:pPr>
            <a:r>
              <a:rPr lang="en-US" dirty="0" smtClean="0">
                <a:solidFill>
                  <a:srgbClr val="FF0000"/>
                </a:solidFill>
              </a:rPr>
              <a:t>The palace in history</a:t>
            </a:r>
          </a:p>
          <a:p>
            <a:pPr marL="0" indent="0">
              <a:buNone/>
            </a:pPr>
            <a:r>
              <a:rPr lang="en-US" dirty="0" smtClean="0"/>
              <a:t>Built in 1703 for the Duke of Buckingham , the building was acquired by King George III in 1762 for use as a private residence. Since its construction it has been expanded and remodeled several times.</a:t>
            </a:r>
          </a:p>
          <a:p>
            <a:endParaRPr lang="en-US" dirty="0" smtClean="0"/>
          </a:p>
          <a:p>
            <a:pPr marL="0" indent="0">
              <a:buNone/>
            </a:pPr>
            <a:r>
              <a:rPr lang="en-US" dirty="0" smtClean="0"/>
              <a:t>During the two world wars the palace survived in an exemplary manner. In the First World War it was lucky not to be attacked but, during the Second World War, it was bombed on different occasions . The most important bombing destroyed the royal chapel in 1940.</a:t>
            </a:r>
            <a:endParaRPr lang="es-MX" dirty="0"/>
          </a:p>
        </p:txBody>
      </p:sp>
      <p:sp>
        <p:nvSpPr>
          <p:cNvPr id="5" name="4 Marcador de texto"/>
          <p:cNvSpPr>
            <a:spLocks noGrp="1"/>
          </p:cNvSpPr>
          <p:nvPr>
            <p:ph type="body" sz="half" idx="2"/>
          </p:nvPr>
        </p:nvSpPr>
        <p:spPr/>
        <p:txBody>
          <a:bodyPr/>
          <a:lstStyle/>
          <a:p>
            <a:endParaRPr lang="es-MX" dirty="0"/>
          </a:p>
        </p:txBody>
      </p:sp>
      <p:pic>
        <p:nvPicPr>
          <p:cNvPr id="3077" name="Picture 5" descr="d:\Usuarios\mgsolorio\AppData\Local\Microsoft\Windows\INetCache\IE\DAWO3WTD\Buckingham_Palace_on_a_cloudy_da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72816"/>
            <a:ext cx="3024336"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6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rooms</a:t>
            </a:r>
            <a:endParaRPr lang="es-MX" dirty="0"/>
          </a:p>
        </p:txBody>
      </p:sp>
      <p:pic>
        <p:nvPicPr>
          <p:cNvPr id="1029" name="Picture 5" descr="d:\Usuarios\mgsolorio\AppData\Local\Microsoft\Windows\INetCache\IE\2KUW0N09\belgian_suite_RC[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71600" y="1340767"/>
            <a:ext cx="6984776" cy="53044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p:txBody>
          <a:bodyPr>
            <a:normAutofit/>
          </a:bodyPr>
          <a:lstStyle/>
          <a:p>
            <a:pPr marL="0" indent="0">
              <a:buNone/>
            </a:pPr>
            <a:r>
              <a:rPr lang="en-US" sz="1400" dirty="0" smtClean="0"/>
              <a:t>There are more than 700 rooms in the palace.</a:t>
            </a:r>
          </a:p>
          <a:p>
            <a:pPr marL="0" indent="0">
              <a:buNone/>
            </a:pPr>
            <a:endParaRPr lang="en-US" sz="1400" dirty="0" smtClean="0"/>
          </a:p>
          <a:p>
            <a:pPr marL="0" indent="0">
              <a:buNone/>
            </a:pPr>
            <a:r>
              <a:rPr lang="en-US" sz="1400" dirty="0" smtClean="0"/>
              <a:t>Buckingham Palace has welcomed thousands of visitors over the years. And with a whopping 775 rooms, they have it very easy. This number includes 52 royal and guest rooms, 188 staff rooms, 19 staterooms and 78 bathrooms.</a:t>
            </a:r>
          </a:p>
          <a:p>
            <a:pPr marL="0" indent="0">
              <a:buNone/>
            </a:pPr>
            <a:endParaRPr lang="en-US" sz="1400" dirty="0" smtClean="0"/>
          </a:p>
          <a:p>
            <a:pPr marL="0" indent="0">
              <a:buNone/>
            </a:pPr>
            <a:r>
              <a:rPr lang="en-US" sz="1400" dirty="0"/>
              <a:t> </a:t>
            </a:r>
            <a:r>
              <a:rPr lang="en-US" sz="1400" dirty="0" smtClean="0"/>
              <a:t>In total, it can be said that there is more than enough space for the Royal Family and all their friends. Imagine the pajama parties that could be held.</a:t>
            </a:r>
          </a:p>
          <a:p>
            <a:pPr marL="0" indent="0">
              <a:buNone/>
            </a:pPr>
            <a:endParaRPr lang="en-US" sz="1400" dirty="0"/>
          </a:p>
          <a:p>
            <a:pPr marL="0" indent="0">
              <a:buNone/>
            </a:pPr>
            <a:endParaRPr lang="es-MX" sz="1400" dirty="0"/>
          </a:p>
        </p:txBody>
      </p:sp>
    </p:spTree>
    <p:extLst>
      <p:ext uri="{BB962C8B-B14F-4D97-AF65-F5344CB8AC3E}">
        <p14:creationId xmlns:p14="http://schemas.microsoft.com/office/powerpoint/2010/main" val="91029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1800" dirty="0" smtClean="0">
                <a:solidFill>
                  <a:srgbClr val="FF0000"/>
                </a:solidFill>
              </a:rPr>
              <a:t>Queen Victoria was the first British sovereign to live in Buckingham Palace</a:t>
            </a:r>
            <a:endParaRPr lang="es-MX" sz="1800" dirty="0">
              <a:solidFill>
                <a:srgbClr val="FF0000"/>
              </a:solidFill>
            </a:endParaRPr>
          </a:p>
        </p:txBody>
      </p:sp>
      <p:sp>
        <p:nvSpPr>
          <p:cNvPr id="3" name="2 Marcador de contenido"/>
          <p:cNvSpPr>
            <a:spLocks noGrp="1"/>
          </p:cNvSpPr>
          <p:nvPr>
            <p:ph sz="half" idx="1"/>
          </p:nvPr>
        </p:nvSpPr>
        <p:spPr/>
        <p:txBody>
          <a:bodyPr>
            <a:normAutofit fontScale="55000" lnSpcReduction="20000"/>
          </a:bodyPr>
          <a:lstStyle/>
          <a:p>
            <a:endParaRPr lang="es-MX"/>
          </a:p>
        </p:txBody>
      </p:sp>
      <p:sp>
        <p:nvSpPr>
          <p:cNvPr id="4" name="3 Marcador de contenido"/>
          <p:cNvSpPr>
            <a:spLocks noGrp="1"/>
          </p:cNvSpPr>
          <p:nvPr>
            <p:ph sz="half" idx="2"/>
          </p:nvPr>
        </p:nvSpPr>
        <p:spPr/>
        <p:txBody>
          <a:bodyPr>
            <a:normAutofit fontScale="55000" lnSpcReduction="20000"/>
          </a:bodyPr>
          <a:lstStyle/>
          <a:p>
            <a:r>
              <a:rPr lang="en-US" dirty="0" smtClean="0"/>
              <a:t>Buckingham Palace was built on the orders of King George IV at the end of the 18th century, although its history goes back much further. In fact, it dates back to the Middle Ages, when the place was part of the manor of </a:t>
            </a:r>
            <a:r>
              <a:rPr lang="en-US" dirty="0" err="1" smtClean="0"/>
              <a:t>Ebury</a:t>
            </a:r>
            <a:r>
              <a:rPr lang="en-US" dirty="0" smtClean="0"/>
              <a:t>. We had not heard of this manor either.</a:t>
            </a:r>
          </a:p>
          <a:p>
            <a:endParaRPr lang="en-US" dirty="0" smtClean="0"/>
          </a:p>
          <a:p>
            <a:r>
              <a:rPr lang="en-US" dirty="0" smtClean="0"/>
              <a:t>The site was used for different buildings by different people, including Henry VIII in the 16th century. However, once the works planned by King George IV were completed, he never had the opportunity to call it home.</a:t>
            </a:r>
          </a:p>
          <a:p>
            <a:endParaRPr lang="en-US" dirty="0" smtClean="0"/>
          </a:p>
          <a:p>
            <a:r>
              <a:rPr lang="en-US" dirty="0" smtClean="0"/>
              <a:t>Its first official resident was Queen Victoria, who settled there a few years later, in 1837. It was then that the palace became the official royal residence. Since then, many monarchs have come and gone. It was the main residence of the late Queen Elizabeth II, and is currently being renovated, so for now Charles III will not live there.</a:t>
            </a:r>
            <a:endParaRPr lang="es-MX" dirty="0"/>
          </a:p>
        </p:txBody>
      </p:sp>
      <p:pic>
        <p:nvPicPr>
          <p:cNvPr id="4098" name="Picture 2" descr="d:\Usuarios\mgsolorio\AppData\Local\Microsoft\Windows\INetCache\IE\2KUW0N09\Queen_Victoria_by_Bassan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004" y="2204864"/>
            <a:ext cx="4158996" cy="34385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088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The palace was over budget, but by far</a:t>
            </a:r>
            <a:endParaRPr lang="es-MX" dirty="0"/>
          </a:p>
        </p:txBody>
      </p:sp>
      <p:sp>
        <p:nvSpPr>
          <p:cNvPr id="3" name="2 Marcador de contenido"/>
          <p:cNvSpPr>
            <a:spLocks noGrp="1"/>
          </p:cNvSpPr>
          <p:nvPr>
            <p:ph sz="half" idx="1"/>
          </p:nvPr>
        </p:nvSpPr>
        <p:spPr/>
        <p:txBody>
          <a:bodyPr>
            <a:normAutofit fontScale="77500" lnSpcReduction="20000"/>
          </a:bodyPr>
          <a:lstStyle/>
          <a:p>
            <a:r>
              <a:rPr lang="en-US" dirty="0" err="1" smtClean="0">
                <a:latin typeface="Bell MT" panose="02020503060305020303" pitchFamily="18" charset="0"/>
              </a:rPr>
              <a:t>steemed</a:t>
            </a:r>
            <a:r>
              <a:rPr lang="en-US" dirty="0" smtClean="0">
                <a:latin typeface="Bell MT" panose="02020503060305020303" pitchFamily="18" charset="0"/>
              </a:rPr>
              <a:t> architect John Nash transformed the original Buckingham House into the lavish palace it is today. However, he accidentally went over budget. If you look at the gold “details”, you'll get an idea why.</a:t>
            </a:r>
          </a:p>
          <a:p>
            <a:endParaRPr lang="en-US" dirty="0" smtClean="0">
              <a:latin typeface="Bell MT" panose="02020503060305020303" pitchFamily="18" charset="0"/>
            </a:endParaRPr>
          </a:p>
          <a:p>
            <a:r>
              <a:rPr lang="en-US" dirty="0" smtClean="0">
                <a:latin typeface="Bell MT" panose="02020503060305020303" pitchFamily="18" charset="0"/>
              </a:rPr>
              <a:t>Finally they fired him in a bad way. But without his mistake, we wouldn't have the palace we all know and love today. So really Nash should be forgiv</a:t>
            </a:r>
            <a:r>
              <a:rPr lang="en-US" dirty="0" smtClean="0"/>
              <a:t>en.</a:t>
            </a:r>
            <a:endParaRPr lang="es-MX" dirty="0"/>
          </a:p>
        </p:txBody>
      </p:sp>
      <p:pic>
        <p:nvPicPr>
          <p:cNvPr id="5122" name="Picture 2" descr="d:\Usuarios\mgsolorio\AppData\Local\Microsoft\Windows\INetCache\IE\DAWO3WTD\004-the-crown-8-filming-locations-vogueint-buckingham-1024x683[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196752"/>
            <a:ext cx="4038600" cy="5400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358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2800" dirty="0"/>
              <a:t/>
            </a:r>
            <a:br>
              <a:rPr lang="en-US" sz="2800" dirty="0"/>
            </a:br>
            <a:r>
              <a:rPr lang="en-US" sz="2800" dirty="0" smtClean="0">
                <a:solidFill>
                  <a:schemeClr val="accent4">
                    <a:lumMod val="75000"/>
                  </a:schemeClr>
                </a:solidFill>
                <a:latin typeface="Brush Script MT" panose="03060802040406070304" pitchFamily="66" charset="0"/>
              </a:rPr>
              <a:t>Is a must-see for anyone visiting London in the summer, when the state rooms open to the public</a:t>
            </a:r>
            <a:r>
              <a:rPr lang="en-US" sz="2800" dirty="0" smtClean="0"/>
              <a:t>. </a:t>
            </a:r>
            <a:endParaRPr lang="es-MX" sz="2800" dirty="0"/>
          </a:p>
        </p:txBody>
      </p:sp>
      <p:sp>
        <p:nvSpPr>
          <p:cNvPr id="4" name="3 Marcador de contenido"/>
          <p:cNvSpPr>
            <a:spLocks noGrp="1"/>
          </p:cNvSpPr>
          <p:nvPr>
            <p:ph sz="half" idx="2"/>
          </p:nvPr>
        </p:nvSpPr>
        <p:spPr/>
        <p:txBody>
          <a:bodyPr>
            <a:normAutofit fontScale="70000" lnSpcReduction="20000"/>
          </a:bodyPr>
          <a:lstStyle/>
          <a:p>
            <a:r>
              <a:rPr lang="en-US" dirty="0" smtClean="0"/>
              <a:t>Maybe you're a big fan of the royal family or you just want to see one of Britain's greatest symbols. It doesn't matter. You are sure to find something that fascinates you in its sumptuous and historic interiors. And if your trip is in winter, you can always come and see it from the outside.</a:t>
            </a:r>
          </a:p>
          <a:p>
            <a:endParaRPr lang="en-US" dirty="0" smtClean="0"/>
          </a:p>
          <a:p>
            <a:r>
              <a:rPr lang="en-US" dirty="0" smtClean="0"/>
              <a:t>The palace has a long and colorful history. I wouldn't be British without her. So, without further ado, here are some fascinating facts about Buckingham Palace that you may not know.</a:t>
            </a:r>
            <a:endParaRPr lang="es-MX" dirty="0"/>
          </a:p>
        </p:txBody>
      </p:sp>
      <p:pic>
        <p:nvPicPr>
          <p:cNvPr id="6146" name="Picture 2" descr="d:\Usuarios\mgsolorio\AppData\Local\Microsoft\Windows\INetCache\IE\S7DTGIC9\2674622972_e72bd31ef5_z[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516981"/>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543</Words>
  <Application>Microsoft Office PowerPoint</Application>
  <PresentationFormat>Presentación en pantalla (4:3)</PresentationFormat>
  <Paragraphs>26</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Buckingham Palace </vt:lpstr>
      <vt:lpstr>Buckingham Palace </vt:lpstr>
      <vt:lpstr>rooms</vt:lpstr>
      <vt:lpstr>Queen Victoria was the first British sovereign to live in Buckingham Palace</vt:lpstr>
      <vt:lpstr>The palace was over budget, but by far</vt:lpstr>
      <vt:lpstr> Is a must-see for anyone visiting London in the summer, when the state rooms open to the public.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Guadalupe Solorio Morillon</dc:creator>
  <cp:lastModifiedBy>Maria Guadalupe Solorio Morillon</cp:lastModifiedBy>
  <cp:revision>3</cp:revision>
  <dcterms:created xsi:type="dcterms:W3CDTF">2023-11-06T19:06:18Z</dcterms:created>
  <dcterms:modified xsi:type="dcterms:W3CDTF">2023-11-06T19:36:11Z</dcterms:modified>
</cp:coreProperties>
</file>