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/>
    <p:restoredTop sz="94694"/>
  </p:normalViewPr>
  <p:slideViewPr>
    <p:cSldViewPr snapToGrid="0">
      <p:cViewPr varScale="1">
        <p:scale>
          <a:sx n="121" d="100"/>
          <a:sy n="121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4FEA3-84B2-4E43-85BC-7502171EA13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F5AA95-6C10-456F-A4FA-1C5F1C42982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The Bell</a:t>
          </a:r>
          <a:endParaRPr lang="en-US"/>
        </a:p>
      </dgm:t>
    </dgm:pt>
    <dgm:pt modelId="{E1CB5FAE-E392-4AA7-9C51-145CD68A6ECA}" type="parTrans" cxnId="{3593CADD-C336-49DB-9598-C3FC953ADD09}">
      <dgm:prSet/>
      <dgm:spPr/>
      <dgm:t>
        <a:bodyPr/>
        <a:lstStyle/>
        <a:p>
          <a:endParaRPr lang="en-US"/>
        </a:p>
      </dgm:t>
    </dgm:pt>
    <dgm:pt modelId="{21603B5A-8DA8-401A-B658-856AE0A03C1D}" type="sibTrans" cxnId="{3593CADD-C336-49DB-9598-C3FC953ADD09}">
      <dgm:prSet/>
      <dgm:spPr/>
      <dgm:t>
        <a:bodyPr/>
        <a:lstStyle/>
        <a:p>
          <a:endParaRPr lang="en-US"/>
        </a:p>
      </dgm:t>
    </dgm:pt>
    <dgm:pt modelId="{5BD56D94-961A-4E56-86FF-E3A63675798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main bell, officially known as the 'Great Bell' but better known as Big Ben, is the largest bell in the tower and part of the Great Clock of Westminster.</a:t>
          </a:r>
        </a:p>
      </dgm:t>
    </dgm:pt>
    <dgm:pt modelId="{4EC3FDE6-5693-4625-A4E6-BA40ADEA9E3A}" type="parTrans" cxnId="{73FF78A3-776C-45DA-8FA1-3B95A70B3F04}">
      <dgm:prSet/>
      <dgm:spPr/>
      <dgm:t>
        <a:bodyPr/>
        <a:lstStyle/>
        <a:p>
          <a:endParaRPr lang="en-US"/>
        </a:p>
      </dgm:t>
    </dgm:pt>
    <dgm:pt modelId="{EA73EE9F-2909-413F-B50B-F2742D4D3425}" type="sibTrans" cxnId="{73FF78A3-776C-45DA-8FA1-3B95A70B3F04}">
      <dgm:prSet/>
      <dgm:spPr/>
      <dgm:t>
        <a:bodyPr/>
        <a:lstStyle/>
        <a:p>
          <a:endParaRPr lang="en-US"/>
        </a:p>
      </dgm:t>
    </dgm:pt>
    <dgm:pt modelId="{16A97D96-C8D8-41AF-88C5-61724CDDDA21}" type="pres">
      <dgm:prSet presAssocID="{8B34FEA3-84B2-4E43-85BC-7502171EA13A}" presName="root" presStyleCnt="0">
        <dgm:presLayoutVars>
          <dgm:dir/>
          <dgm:resizeHandles val="exact"/>
        </dgm:presLayoutVars>
      </dgm:prSet>
      <dgm:spPr/>
    </dgm:pt>
    <dgm:pt modelId="{4B5156EE-024C-47B0-BE55-5B6B2160B443}" type="pres">
      <dgm:prSet presAssocID="{5BF5AA95-6C10-456F-A4FA-1C5F1C429826}" presName="compNode" presStyleCnt="0"/>
      <dgm:spPr/>
    </dgm:pt>
    <dgm:pt modelId="{1AA78B07-DF2E-4BA8-BE49-23371C6204A4}" type="pres">
      <dgm:prSet presAssocID="{5BF5AA95-6C10-456F-A4FA-1C5F1C429826}" presName="iconBgRect" presStyleLbl="bgShp" presStyleIdx="0" presStyleCnt="2"/>
      <dgm:spPr/>
    </dgm:pt>
    <dgm:pt modelId="{3750A80A-5152-4CA3-801E-C9C4629C60B1}" type="pres">
      <dgm:prSet presAssocID="{5BF5AA95-6C10-456F-A4FA-1C5F1C42982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ll"/>
        </a:ext>
      </dgm:extLst>
    </dgm:pt>
    <dgm:pt modelId="{19EEE2E0-6C44-4ABD-BD5E-7FB4B1C9812A}" type="pres">
      <dgm:prSet presAssocID="{5BF5AA95-6C10-456F-A4FA-1C5F1C429826}" presName="spaceRect" presStyleCnt="0"/>
      <dgm:spPr/>
    </dgm:pt>
    <dgm:pt modelId="{301FBEEC-92E5-494D-98C1-574294441DF5}" type="pres">
      <dgm:prSet presAssocID="{5BF5AA95-6C10-456F-A4FA-1C5F1C429826}" presName="textRect" presStyleLbl="revTx" presStyleIdx="0" presStyleCnt="2">
        <dgm:presLayoutVars>
          <dgm:chMax val="1"/>
          <dgm:chPref val="1"/>
        </dgm:presLayoutVars>
      </dgm:prSet>
      <dgm:spPr/>
    </dgm:pt>
    <dgm:pt modelId="{BA10EC25-28D6-4604-853C-BC9583A1973C}" type="pres">
      <dgm:prSet presAssocID="{21603B5A-8DA8-401A-B658-856AE0A03C1D}" presName="sibTrans" presStyleCnt="0"/>
      <dgm:spPr/>
    </dgm:pt>
    <dgm:pt modelId="{0214BB40-5AFF-4D52-9181-C027736FB316}" type="pres">
      <dgm:prSet presAssocID="{5BD56D94-961A-4E56-86FF-E3A63675798E}" presName="compNode" presStyleCnt="0"/>
      <dgm:spPr/>
    </dgm:pt>
    <dgm:pt modelId="{1C7A71C9-3C45-49B2-83C0-FE9D2061FBF6}" type="pres">
      <dgm:prSet presAssocID="{5BD56D94-961A-4E56-86FF-E3A63675798E}" presName="iconBgRect" presStyleLbl="bgShp" presStyleIdx="1" presStyleCnt="2"/>
      <dgm:spPr/>
    </dgm:pt>
    <dgm:pt modelId="{9D7E8DEC-C5EC-4034-859F-FE1D1FA8666C}" type="pres">
      <dgm:prSet presAssocID="{5BD56D94-961A-4E56-86FF-E3A63675798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nger"/>
        </a:ext>
      </dgm:extLst>
    </dgm:pt>
    <dgm:pt modelId="{0B6BB900-52F9-45D5-A716-98B103F76FB2}" type="pres">
      <dgm:prSet presAssocID="{5BD56D94-961A-4E56-86FF-E3A63675798E}" presName="spaceRect" presStyleCnt="0"/>
      <dgm:spPr/>
    </dgm:pt>
    <dgm:pt modelId="{8DFC5259-A825-4DDC-B426-CF3968A046DD}" type="pres">
      <dgm:prSet presAssocID="{5BD56D94-961A-4E56-86FF-E3A63675798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621A323-1810-3F43-A7F7-26E5C9495700}" type="presOf" srcId="{8B34FEA3-84B2-4E43-85BC-7502171EA13A}" destId="{16A97D96-C8D8-41AF-88C5-61724CDDDA21}" srcOrd="0" destOrd="0" presId="urn:microsoft.com/office/officeart/2018/5/layout/IconCircleLabelList"/>
    <dgm:cxn modelId="{ECDC4227-F018-CC48-B815-479DBD170CC9}" type="presOf" srcId="{5BF5AA95-6C10-456F-A4FA-1C5F1C429826}" destId="{301FBEEC-92E5-494D-98C1-574294441DF5}" srcOrd="0" destOrd="0" presId="urn:microsoft.com/office/officeart/2018/5/layout/IconCircleLabelList"/>
    <dgm:cxn modelId="{552EFB2D-F908-7D4C-9D95-005A71FB1646}" type="presOf" srcId="{5BD56D94-961A-4E56-86FF-E3A63675798E}" destId="{8DFC5259-A825-4DDC-B426-CF3968A046DD}" srcOrd="0" destOrd="0" presId="urn:microsoft.com/office/officeart/2018/5/layout/IconCircleLabelList"/>
    <dgm:cxn modelId="{73FF78A3-776C-45DA-8FA1-3B95A70B3F04}" srcId="{8B34FEA3-84B2-4E43-85BC-7502171EA13A}" destId="{5BD56D94-961A-4E56-86FF-E3A63675798E}" srcOrd="1" destOrd="0" parTransId="{4EC3FDE6-5693-4625-A4E6-BA40ADEA9E3A}" sibTransId="{EA73EE9F-2909-413F-B50B-F2742D4D3425}"/>
    <dgm:cxn modelId="{3593CADD-C336-49DB-9598-C3FC953ADD09}" srcId="{8B34FEA3-84B2-4E43-85BC-7502171EA13A}" destId="{5BF5AA95-6C10-456F-A4FA-1C5F1C429826}" srcOrd="0" destOrd="0" parTransId="{E1CB5FAE-E392-4AA7-9C51-145CD68A6ECA}" sibTransId="{21603B5A-8DA8-401A-B658-856AE0A03C1D}"/>
    <dgm:cxn modelId="{196999B8-DD0D-3F4C-92C4-08B88F7713C1}" type="presParOf" srcId="{16A97D96-C8D8-41AF-88C5-61724CDDDA21}" destId="{4B5156EE-024C-47B0-BE55-5B6B2160B443}" srcOrd="0" destOrd="0" presId="urn:microsoft.com/office/officeart/2018/5/layout/IconCircleLabelList"/>
    <dgm:cxn modelId="{5CA7F234-553F-BB4F-AD95-B4ACB4672AD8}" type="presParOf" srcId="{4B5156EE-024C-47B0-BE55-5B6B2160B443}" destId="{1AA78B07-DF2E-4BA8-BE49-23371C6204A4}" srcOrd="0" destOrd="0" presId="urn:microsoft.com/office/officeart/2018/5/layout/IconCircleLabelList"/>
    <dgm:cxn modelId="{E5E5F0AA-3682-8C4F-9104-D92F9980EB67}" type="presParOf" srcId="{4B5156EE-024C-47B0-BE55-5B6B2160B443}" destId="{3750A80A-5152-4CA3-801E-C9C4629C60B1}" srcOrd="1" destOrd="0" presId="urn:microsoft.com/office/officeart/2018/5/layout/IconCircleLabelList"/>
    <dgm:cxn modelId="{6BCF75D3-CA46-4C4F-99A2-7FAF3F371D92}" type="presParOf" srcId="{4B5156EE-024C-47B0-BE55-5B6B2160B443}" destId="{19EEE2E0-6C44-4ABD-BD5E-7FB4B1C9812A}" srcOrd="2" destOrd="0" presId="urn:microsoft.com/office/officeart/2018/5/layout/IconCircleLabelList"/>
    <dgm:cxn modelId="{AC7CB3E3-45B3-DD44-B0ED-2F271DB27BDF}" type="presParOf" srcId="{4B5156EE-024C-47B0-BE55-5B6B2160B443}" destId="{301FBEEC-92E5-494D-98C1-574294441DF5}" srcOrd="3" destOrd="0" presId="urn:microsoft.com/office/officeart/2018/5/layout/IconCircleLabelList"/>
    <dgm:cxn modelId="{3DFA3B8E-55DF-3644-B883-40CD2EE7430B}" type="presParOf" srcId="{16A97D96-C8D8-41AF-88C5-61724CDDDA21}" destId="{BA10EC25-28D6-4604-853C-BC9583A1973C}" srcOrd="1" destOrd="0" presId="urn:microsoft.com/office/officeart/2018/5/layout/IconCircleLabelList"/>
    <dgm:cxn modelId="{EBD88A85-CA5E-414D-9D73-AB806DD229A2}" type="presParOf" srcId="{16A97D96-C8D8-41AF-88C5-61724CDDDA21}" destId="{0214BB40-5AFF-4D52-9181-C027736FB316}" srcOrd="2" destOrd="0" presId="urn:microsoft.com/office/officeart/2018/5/layout/IconCircleLabelList"/>
    <dgm:cxn modelId="{141A8A7B-175C-1A49-8339-853750450BC6}" type="presParOf" srcId="{0214BB40-5AFF-4D52-9181-C027736FB316}" destId="{1C7A71C9-3C45-49B2-83C0-FE9D2061FBF6}" srcOrd="0" destOrd="0" presId="urn:microsoft.com/office/officeart/2018/5/layout/IconCircleLabelList"/>
    <dgm:cxn modelId="{8662A57E-FA30-294C-8D34-A9A6A627304B}" type="presParOf" srcId="{0214BB40-5AFF-4D52-9181-C027736FB316}" destId="{9D7E8DEC-C5EC-4034-859F-FE1D1FA8666C}" srcOrd="1" destOrd="0" presId="urn:microsoft.com/office/officeart/2018/5/layout/IconCircleLabelList"/>
    <dgm:cxn modelId="{BE006F70-5A0A-A24C-9DAA-A7D05C85B37E}" type="presParOf" srcId="{0214BB40-5AFF-4D52-9181-C027736FB316}" destId="{0B6BB900-52F9-45D5-A716-98B103F76FB2}" srcOrd="2" destOrd="0" presId="urn:microsoft.com/office/officeart/2018/5/layout/IconCircleLabelList"/>
    <dgm:cxn modelId="{40BE56E3-9654-354A-A2F0-C5D2E0A6C2FA}" type="presParOf" srcId="{0214BB40-5AFF-4D52-9181-C027736FB316}" destId="{8DFC5259-A825-4DDC-B426-CF3968A046D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78B07-DF2E-4BA8-BE49-23371C6204A4}">
      <dsp:nvSpPr>
        <dsp:cNvPr id="0" name=""/>
        <dsp:cNvSpPr/>
      </dsp:nvSpPr>
      <dsp:spPr>
        <a:xfrm>
          <a:off x="388821" y="454696"/>
          <a:ext cx="1166625" cy="11666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0A80A-5152-4CA3-801E-C9C4629C60B1}">
      <dsp:nvSpPr>
        <dsp:cNvPr id="0" name=""/>
        <dsp:cNvSpPr/>
      </dsp:nvSpPr>
      <dsp:spPr>
        <a:xfrm>
          <a:off x="637446" y="703321"/>
          <a:ext cx="669375" cy="669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FBEEC-92E5-494D-98C1-574294441DF5}">
      <dsp:nvSpPr>
        <dsp:cNvPr id="0" name=""/>
        <dsp:cNvSpPr/>
      </dsp:nvSpPr>
      <dsp:spPr>
        <a:xfrm>
          <a:off x="15883" y="1984696"/>
          <a:ext cx="19125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The Bell</a:t>
          </a:r>
          <a:endParaRPr lang="en-US" sz="1100" kern="1200"/>
        </a:p>
      </dsp:txBody>
      <dsp:txXfrm>
        <a:off x="15883" y="1984696"/>
        <a:ext cx="1912500" cy="1035000"/>
      </dsp:txXfrm>
    </dsp:sp>
    <dsp:sp modelId="{1C7A71C9-3C45-49B2-83C0-FE9D2061FBF6}">
      <dsp:nvSpPr>
        <dsp:cNvPr id="0" name=""/>
        <dsp:cNvSpPr/>
      </dsp:nvSpPr>
      <dsp:spPr>
        <a:xfrm>
          <a:off x="2636008" y="454696"/>
          <a:ext cx="1166625" cy="11666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E8DEC-C5EC-4034-859F-FE1D1FA8666C}">
      <dsp:nvSpPr>
        <dsp:cNvPr id="0" name=""/>
        <dsp:cNvSpPr/>
      </dsp:nvSpPr>
      <dsp:spPr>
        <a:xfrm>
          <a:off x="2884633" y="703321"/>
          <a:ext cx="669375" cy="669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C5259-A825-4DDC-B426-CF3968A046DD}">
      <dsp:nvSpPr>
        <dsp:cNvPr id="0" name=""/>
        <dsp:cNvSpPr/>
      </dsp:nvSpPr>
      <dsp:spPr>
        <a:xfrm>
          <a:off x="2263071" y="1984696"/>
          <a:ext cx="19125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The main bell, officially known as the 'Great Bell' but better known as Big Ben, is the largest bell in the tower and part of the Great Clock of Westminster.</a:t>
          </a:r>
        </a:p>
      </dsp:txBody>
      <dsp:txXfrm>
        <a:off x="2263071" y="1984696"/>
        <a:ext cx="1912500" cy="103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6593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2811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564170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9272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9424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057330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26083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288471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25245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4931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8077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71154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76404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7807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27973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2554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62810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DA3A81-7C84-0449-9520-3BF07008AC9A}" type="datetimeFigureOut">
              <a:rPr lang="en-MX" smtClean="0"/>
              <a:t>05/11/23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B989ED-2B8D-E945-80B6-0018197B38CE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771397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  <p:sldLayoutId id="2147484884" r:id="rId12"/>
    <p:sldLayoutId id="2147484885" r:id="rId13"/>
    <p:sldLayoutId id="2147484886" r:id="rId14"/>
    <p:sldLayoutId id="2147484887" r:id="rId15"/>
    <p:sldLayoutId id="2147484888" r:id="rId16"/>
    <p:sldLayoutId id="21474848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jpeg"/><Relationship Id="rId7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image" Target="../media/image9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jpe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031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33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1036" name="Rectangle 1035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7B224-499C-1E88-426E-FA76C09B5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5841" y="1751359"/>
            <a:ext cx="2330034" cy="9259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defTabSz="206387" eaLnBrk="0" fontAlgn="base" hangingPunct="0">
              <a:spcBef>
                <a:spcPct val="0"/>
              </a:spcBef>
              <a:spcAft>
                <a:spcPts val="188"/>
              </a:spcAft>
            </a:pPr>
            <a:r>
              <a:rPr lang="en-US" altLang="en-MX" sz="1747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“THE BIG BEN”</a:t>
            </a:r>
            <a:endParaRPr lang="en-US" altLang="en-MX" sz="20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1C5167-5555-9127-F423-DB6F4FEAE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26314" y="3552024"/>
            <a:ext cx="1133" cy="7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>
            <a:extLst>
              <a:ext uri="{FF2B5EF4-FFF2-40B4-BE49-F238E27FC236}">
                <a16:creationId xmlns:a16="http://schemas.microsoft.com/office/drawing/2014/main" id="{FFAEA501-AF1E-7A5F-447D-9FC89531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74315" y="2424743"/>
            <a:ext cx="1133" cy="7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990E3BD-4287-95F9-209A-94A6EBE23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357" y="682934"/>
            <a:ext cx="4495982" cy="548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883959" rIns="914112" bIns="58560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98820" fontAlgn="base">
              <a:lnSpc>
                <a:spcPct val="90000"/>
              </a:lnSpc>
              <a:spcBef>
                <a:spcPct val="0"/>
              </a:spcBef>
              <a:spcAft>
                <a:spcPts val="477"/>
              </a:spcAft>
            </a:pPr>
            <a:r>
              <a:rPr lang="en-US" altLang="en-MX" sz="1223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O'FARRIL SCHOOL</a:t>
            </a:r>
          </a:p>
          <a:p>
            <a:pPr algn="ctr" defTabSz="798820" fontAlgn="base">
              <a:lnSpc>
                <a:spcPct val="90000"/>
              </a:lnSpc>
              <a:spcBef>
                <a:spcPct val="0"/>
              </a:spcBef>
              <a:spcAft>
                <a:spcPts val="477"/>
              </a:spcAft>
            </a:pPr>
            <a:r>
              <a:rPr lang="en-US" altLang="en-MX" sz="1223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Primary Section - Group 4th "B"</a:t>
            </a:r>
          </a:p>
          <a:p>
            <a:pPr algn="ctr" defTabSz="206387" eaLnBrk="0" fontAlgn="base" hangingPunct="0">
              <a:spcBef>
                <a:spcPct val="0"/>
              </a:spcBef>
              <a:spcAft>
                <a:spcPts val="188"/>
              </a:spcAft>
            </a:pPr>
            <a:endParaRPr lang="en-US" altLang="en-MX" sz="1223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 defTabSz="206387" eaLnBrk="0" fontAlgn="base" hangingPunct="0">
              <a:spcBef>
                <a:spcPct val="0"/>
              </a:spcBef>
              <a:spcAft>
                <a:spcPts val="188"/>
              </a:spcAft>
            </a:pPr>
            <a:endParaRPr lang="en-US" altLang="en-MX" sz="1223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 defTabSz="206387" eaLnBrk="0" fontAlgn="base" hangingPunct="0">
              <a:spcBef>
                <a:spcPct val="0"/>
              </a:spcBef>
              <a:spcAft>
                <a:spcPts val="188"/>
              </a:spcAft>
            </a:pPr>
            <a:r>
              <a:rPr lang="en-US" altLang="en-MX" sz="1223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Work submitted in partial compliance with the requirements for English class</a:t>
            </a:r>
          </a:p>
          <a:p>
            <a:pPr algn="ctr" defTabSz="206387" eaLnBrk="0" fontAlgn="base" hangingPunct="0">
              <a:spcBef>
                <a:spcPct val="0"/>
              </a:spcBef>
              <a:spcAft>
                <a:spcPts val="188"/>
              </a:spcAft>
            </a:pPr>
            <a:endParaRPr lang="en-US" altLang="en-MX" sz="1223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 defTabSz="206387" eaLnBrk="0" fontAlgn="base" hangingPunct="0">
              <a:spcBef>
                <a:spcPct val="0"/>
              </a:spcBef>
              <a:spcAft>
                <a:spcPts val="188"/>
              </a:spcAft>
            </a:pPr>
            <a:r>
              <a:rPr lang="en-US" altLang="en-MX" sz="1223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By:</a:t>
            </a:r>
          </a:p>
          <a:p>
            <a:pPr algn="ctr" defTabSz="206387" eaLnBrk="0" fontAlgn="base" hangingPunct="0">
              <a:spcBef>
                <a:spcPct val="0"/>
              </a:spcBef>
              <a:spcAft>
                <a:spcPts val="188"/>
              </a:spcAft>
            </a:pPr>
            <a:r>
              <a:rPr lang="en-US" altLang="en-MX" sz="1223" b="1" i="1" u="sng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Silvana Espinosa </a:t>
            </a:r>
            <a:r>
              <a:rPr lang="en-US" altLang="en-MX" sz="1223" b="1" i="1" u="sng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Elguea</a:t>
            </a:r>
            <a:endParaRPr lang="en-US" altLang="en-MX" sz="1223" b="1" i="1" u="sng" kern="12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 defTabSz="206387" eaLnBrk="0" fontAlgn="base" hangingPunct="0">
              <a:spcBef>
                <a:spcPct val="0"/>
              </a:spcBef>
              <a:spcAft>
                <a:spcPts val="188"/>
              </a:spcAft>
            </a:pPr>
            <a:br>
              <a:rPr lang="en-US" altLang="en-MX" sz="1223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en-US" altLang="en-MX" sz="1223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 defTabSz="206387" eaLnBrk="0" fontAlgn="base" hangingPunct="0">
              <a:spcBef>
                <a:spcPct val="0"/>
              </a:spcBef>
              <a:spcAft>
                <a:spcPts val="188"/>
              </a:spcAft>
            </a:pPr>
            <a:endParaRPr lang="en-US" altLang="en-MX" sz="1223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 defTabSz="206387" eaLnBrk="0" fontAlgn="base" hangingPunct="0">
              <a:spcBef>
                <a:spcPct val="0"/>
              </a:spcBef>
              <a:spcAft>
                <a:spcPts val="188"/>
              </a:spcAft>
            </a:pPr>
            <a:endParaRPr lang="en-US" altLang="en-MX" sz="1223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 defTabSz="206387" eaLnBrk="0" fontAlgn="base" hangingPunct="0">
              <a:spcBef>
                <a:spcPct val="0"/>
              </a:spcBef>
              <a:spcAft>
                <a:spcPts val="188"/>
              </a:spcAft>
            </a:pPr>
            <a:endParaRPr lang="en-US" altLang="en-MX" sz="1223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 defTabSz="206387" eaLnBrk="0" fontAlgn="base" hangingPunct="0">
              <a:spcBef>
                <a:spcPct val="0"/>
              </a:spcBef>
              <a:spcAft>
                <a:spcPts val="188"/>
              </a:spcAft>
            </a:pPr>
            <a:r>
              <a:rPr lang="en-US" altLang="en-MX" sz="1223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Mexico </a:t>
            </a:r>
            <a:r>
              <a:rPr lang="en-US" altLang="en-MX" sz="1223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City,</a:t>
            </a:r>
            <a:r>
              <a:rPr lang="en-US" altLang="en-MX" sz="1223" dirty="0" err="1">
                <a:latin typeface="Arial" panose="020B0604020202020204" pitchFamily="34" charset="0"/>
              </a:rPr>
              <a:t>November</a:t>
            </a:r>
            <a:r>
              <a:rPr lang="en-US" altLang="en-MX" sz="1223" dirty="0">
                <a:latin typeface="Arial" panose="020B0604020202020204" pitchFamily="34" charset="0"/>
              </a:rPr>
              <a:t> 5 2023</a:t>
            </a:r>
            <a:endParaRPr lang="es-ES" altLang="en-MX" sz="1223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 defTabSz="206387" eaLnBrk="0" fontAlgn="base" hangingPunct="0">
              <a:spcBef>
                <a:spcPct val="0"/>
              </a:spcBef>
              <a:spcAft>
                <a:spcPts val="188"/>
              </a:spcAft>
            </a:pPr>
            <a:br>
              <a:rPr lang="es-ES" altLang="en-MX" sz="1223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es-ES" altLang="en-MX" sz="1223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ES" altLang="en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2">
            <a:extLst>
              <a:ext uri="{FF2B5EF4-FFF2-40B4-BE49-F238E27FC236}">
                <a16:creationId xmlns:a16="http://schemas.microsoft.com/office/drawing/2014/main" id="{5AB96CB2-9D31-BAEB-0BA8-BDF33CF55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24" y="2920848"/>
            <a:ext cx="1133" cy="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">
            <a:extLst>
              <a:ext uri="{FF2B5EF4-FFF2-40B4-BE49-F238E27FC236}">
                <a16:creationId xmlns:a16="http://schemas.microsoft.com/office/drawing/2014/main" id="{C011427E-FF45-00D7-488D-CA32ACFA8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14" y="1857474"/>
            <a:ext cx="1133" cy="40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658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034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9" name="Picture 1038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1C5167-5555-9127-F423-DB6F4FEAE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70428" y="4889913"/>
            <a:ext cx="2477" cy="16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>
            <a:extLst>
              <a:ext uri="{FF2B5EF4-FFF2-40B4-BE49-F238E27FC236}">
                <a16:creationId xmlns:a16="http://schemas.microsoft.com/office/drawing/2014/main" id="{FFAEA501-AF1E-7A5F-447D-9FC89531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64059" y="2422772"/>
            <a:ext cx="2479" cy="16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>
            <a:extLst>
              <a:ext uri="{FF2B5EF4-FFF2-40B4-BE49-F238E27FC236}">
                <a16:creationId xmlns:a16="http://schemas.microsoft.com/office/drawing/2014/main" id="{5AB96CB2-9D31-BAEB-0BA8-BDF33CF55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75" y="3508533"/>
            <a:ext cx="2477" cy="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">
            <a:extLst>
              <a:ext uri="{FF2B5EF4-FFF2-40B4-BE49-F238E27FC236}">
                <a16:creationId xmlns:a16="http://schemas.microsoft.com/office/drawing/2014/main" id="{C011427E-FF45-00D7-488D-CA32ACFA8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05" y="1041393"/>
            <a:ext cx="2479" cy="8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FFCE4E-7B41-9DF8-BB25-7CA6CB4E3FAE}"/>
              </a:ext>
            </a:extLst>
          </p:cNvPr>
          <p:cNvSpPr txBox="1"/>
          <p:nvPr/>
        </p:nvSpPr>
        <p:spPr>
          <a:xfrm>
            <a:off x="611772" y="1715530"/>
            <a:ext cx="3483470" cy="1387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5708">
              <a:spcAft>
                <a:spcPts val="698"/>
              </a:spcAft>
            </a:pPr>
            <a:r>
              <a:rPr lang="en-MX" sz="1862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History</a:t>
            </a:r>
          </a:p>
          <a:p>
            <a:pPr defTabSz="425708">
              <a:spcAft>
                <a:spcPts val="698"/>
              </a:spcAft>
            </a:pPr>
            <a:endParaRPr lang="en-MX" sz="1304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425708">
              <a:spcAft>
                <a:spcPts val="698"/>
              </a:spcAft>
            </a:pPr>
            <a:r>
              <a:rPr lang="en-MX" sz="130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tower was officially called the Clock Tower until 2012, when it was renamed to mark the Diamond Jubilee of Elizabeth II</a:t>
            </a:r>
            <a:endParaRPr lang="en-MX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B6B41-5FE4-4AEA-6296-A43CC890D973}"/>
              </a:ext>
            </a:extLst>
          </p:cNvPr>
          <p:cNvSpPr txBox="1"/>
          <p:nvPr/>
        </p:nvSpPr>
        <p:spPr>
          <a:xfrm>
            <a:off x="596676" y="3508533"/>
            <a:ext cx="3483470" cy="2175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5708">
              <a:spcAft>
                <a:spcPts val="698"/>
              </a:spcAft>
            </a:pPr>
            <a:r>
              <a:rPr lang="en-MX" sz="1862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Design </a:t>
            </a:r>
          </a:p>
          <a:p>
            <a:pPr defTabSz="425708">
              <a:spcAft>
                <a:spcPts val="698"/>
              </a:spcAft>
            </a:pPr>
            <a:endParaRPr lang="en-MX" sz="1304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425708">
              <a:spcAft>
                <a:spcPts val="698"/>
              </a:spcAft>
            </a:pPr>
            <a:r>
              <a:rPr lang="en-MX" sz="130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tower was designed by Augustus Pugin and was completed in 1859. </a:t>
            </a:r>
          </a:p>
          <a:p>
            <a:pPr defTabSz="425708">
              <a:spcAft>
                <a:spcPts val="698"/>
              </a:spcAft>
            </a:pPr>
            <a:endParaRPr lang="en-MX" sz="1304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425708">
              <a:spcAft>
                <a:spcPts val="698"/>
              </a:spcAft>
            </a:pPr>
            <a:r>
              <a:rPr lang="en-MX" sz="130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elaborately decorated and includes symbols related to the four nations of the United Kingdom</a:t>
            </a:r>
            <a:endParaRPr lang="en-MX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21271-4A9F-51E7-1D6A-BEB642E50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609" y="1557608"/>
            <a:ext cx="3485948" cy="42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9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C1C5167-5555-9127-F423-DB6F4FEAE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61738" y="4080827"/>
            <a:ext cx="1138" cy="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>
            <a:extLst>
              <a:ext uri="{FF2B5EF4-FFF2-40B4-BE49-F238E27FC236}">
                <a16:creationId xmlns:a16="http://schemas.microsoft.com/office/drawing/2014/main" id="{FFAEA501-AF1E-7A5F-447D-9FC89531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14783" y="2948120"/>
            <a:ext cx="1138" cy="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>
            <a:extLst>
              <a:ext uri="{FF2B5EF4-FFF2-40B4-BE49-F238E27FC236}">
                <a16:creationId xmlns:a16="http://schemas.microsoft.com/office/drawing/2014/main" id="{5AB96CB2-9D31-BAEB-0BA8-BDF33CF55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65" y="3446611"/>
            <a:ext cx="1138" cy="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">
            <a:extLst>
              <a:ext uri="{FF2B5EF4-FFF2-40B4-BE49-F238E27FC236}">
                <a16:creationId xmlns:a16="http://schemas.microsoft.com/office/drawing/2014/main" id="{C011427E-FF45-00D7-488D-CA32ACFA8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10" y="2313906"/>
            <a:ext cx="1138" cy="40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48D92C-1C2A-439A-8274-B0CE7BB587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73" b="5163"/>
          <a:stretch/>
        </p:blipFill>
        <p:spPr>
          <a:xfrm>
            <a:off x="1025412" y="3433581"/>
            <a:ext cx="2102702" cy="13603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BDD6E9-2E6F-E0D3-8421-DC9432FF8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708" y="1666701"/>
            <a:ext cx="2189777" cy="1231750"/>
          </a:xfrm>
          <a:prstGeom prst="rect">
            <a:avLst/>
          </a:prstGeom>
        </p:spPr>
      </p:pic>
      <p:graphicFrame>
        <p:nvGraphicFramePr>
          <p:cNvPr id="1032" name="TextBox 2">
            <a:extLst>
              <a:ext uri="{FF2B5EF4-FFF2-40B4-BE49-F238E27FC236}">
                <a16:creationId xmlns:a16="http://schemas.microsoft.com/office/drawing/2014/main" id="{730A6E2D-287A-FA4E-6FA6-A6D3300EDC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868665"/>
              </p:ext>
            </p:extLst>
          </p:nvPr>
        </p:nvGraphicFramePr>
        <p:xfrm>
          <a:off x="3973452" y="1709415"/>
          <a:ext cx="4191455" cy="347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2711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FFCE4E-7B41-9DF8-BB25-7CA6CB4E3FAE}"/>
              </a:ext>
            </a:extLst>
          </p:cNvPr>
          <p:cNvSpPr txBox="1"/>
          <p:nvPr/>
        </p:nvSpPr>
        <p:spPr>
          <a:xfrm>
            <a:off x="4752545" y="2249487"/>
            <a:ext cx="3533012" cy="35417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700" b="1" i="0" u="none" strike="noStrike">
                <a:effectLst/>
              </a:rPr>
              <a:t>The Clock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700"/>
              <a:t>H</a:t>
            </a:r>
            <a:r>
              <a:rPr lang="en-US" sz="1700" b="0" i="0" u="none" strike="noStrike">
                <a:effectLst/>
              </a:rPr>
              <a:t>as become a cultural symbol of the United Kingdom, particularly in the visual media. When a television or film-maker wishes to indicate a generic location in the country, a popular way to do so is to show an image of the tower, often with a red double-decker bus or black cab in the foreground</a:t>
            </a:r>
            <a:endParaRPr lang="en-US" sz="17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1C5167-5555-9127-F423-DB6F4FEAE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04638" y="4842406"/>
            <a:ext cx="1467" cy="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>
            <a:extLst>
              <a:ext uri="{FF2B5EF4-FFF2-40B4-BE49-F238E27FC236}">
                <a16:creationId xmlns:a16="http://schemas.microsoft.com/office/drawing/2014/main" id="{FFAEA501-AF1E-7A5F-447D-9FC89531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62592" y="3381725"/>
            <a:ext cx="1467" cy="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>
            <a:extLst>
              <a:ext uri="{FF2B5EF4-FFF2-40B4-BE49-F238E27FC236}">
                <a16:creationId xmlns:a16="http://schemas.microsoft.com/office/drawing/2014/main" id="{5AB96CB2-9D31-BAEB-0BA8-BDF33CF55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8" y="4024555"/>
            <a:ext cx="1467" cy="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">
            <a:extLst>
              <a:ext uri="{FF2B5EF4-FFF2-40B4-BE49-F238E27FC236}">
                <a16:creationId xmlns:a16="http://schemas.microsoft.com/office/drawing/2014/main" id="{C011427E-FF45-00D7-488D-CA32ACFA8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12" y="2563874"/>
            <a:ext cx="1467" cy="52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3C9977-349B-89F7-CFC5-FE716C157B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659" b="9221"/>
          <a:stretch/>
        </p:blipFill>
        <p:spPr>
          <a:xfrm>
            <a:off x="904638" y="3566038"/>
            <a:ext cx="3468345" cy="191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034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9" name="Picture 1038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1C5167-5555-9127-F423-DB6F4FEAE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35658" y="4268641"/>
            <a:ext cx="2045" cy="1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>
            <a:extLst>
              <a:ext uri="{FF2B5EF4-FFF2-40B4-BE49-F238E27FC236}">
                <a16:creationId xmlns:a16="http://schemas.microsoft.com/office/drawing/2014/main" id="{FFAEA501-AF1E-7A5F-447D-9FC89531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28699" y="2232394"/>
            <a:ext cx="2046" cy="1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>
            <a:extLst>
              <a:ext uri="{FF2B5EF4-FFF2-40B4-BE49-F238E27FC236}">
                <a16:creationId xmlns:a16="http://schemas.microsoft.com/office/drawing/2014/main" id="{5AB96CB2-9D31-BAEB-0BA8-BDF33CF55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6" y="3128525"/>
            <a:ext cx="2045" cy="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">
            <a:extLst>
              <a:ext uri="{FF2B5EF4-FFF2-40B4-BE49-F238E27FC236}">
                <a16:creationId xmlns:a16="http://schemas.microsoft.com/office/drawing/2014/main" id="{C011427E-FF45-00D7-488D-CA32ACFA8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76" y="1092279"/>
            <a:ext cx="2046" cy="7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FFCE4E-7B41-9DF8-BB25-7CA6CB4E3FAE}"/>
              </a:ext>
            </a:extLst>
          </p:cNvPr>
          <p:cNvSpPr txBox="1"/>
          <p:nvPr/>
        </p:nvSpPr>
        <p:spPr>
          <a:xfrm>
            <a:off x="655175" y="800007"/>
            <a:ext cx="3072392" cy="5251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55113">
              <a:spcAft>
                <a:spcPts val="764"/>
              </a:spcAft>
            </a:pPr>
            <a:r>
              <a:rPr lang="en-US" sz="2547" b="1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More Data</a:t>
            </a:r>
          </a:p>
          <a:p>
            <a:pPr defTabSz="355113">
              <a:spcAft>
                <a:spcPts val="764"/>
              </a:spcAft>
            </a:pPr>
            <a:endParaRPr lang="en-US" sz="1783" kern="1200">
              <a:solidFill>
                <a:srgbClr val="202122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1947" indent="-221947" defTabSz="355113">
              <a:spcAft>
                <a:spcPts val="764"/>
              </a:spcAft>
              <a:buFont typeface="Arial" panose="020B0604020202020204" pitchFamily="34" charset="0"/>
              <a:buChar char="•"/>
            </a:pPr>
            <a: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Country: </a:t>
            </a:r>
            <a:b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United Kingdom</a:t>
            </a:r>
            <a:b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en-US" sz="1783" kern="1200">
              <a:solidFill>
                <a:srgbClr val="202122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1947" indent="-221947" defTabSz="355113">
              <a:spcAft>
                <a:spcPts val="764"/>
              </a:spcAft>
              <a:buFont typeface="Arial" panose="020B0604020202020204" pitchFamily="34" charset="0"/>
              <a:buChar char="•"/>
            </a:pPr>
            <a: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Location: </a:t>
            </a:r>
            <a:b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London</a:t>
            </a:r>
            <a:b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en-US" sz="1783" kern="1200">
              <a:solidFill>
                <a:srgbClr val="202122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1947" indent="-221947" defTabSz="355113">
              <a:spcAft>
                <a:spcPts val="764"/>
              </a:spcAft>
              <a:buFont typeface="Arial" panose="020B0604020202020204" pitchFamily="34" charset="0"/>
              <a:buChar char="•"/>
            </a:pPr>
            <a: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Construction: </a:t>
            </a:r>
            <a:b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September 28, 1843</a:t>
            </a:r>
            <a:b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en-US" sz="1783" kern="1200">
              <a:solidFill>
                <a:srgbClr val="202122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1947" indent="-221947" defTabSz="355113">
              <a:spcAft>
                <a:spcPts val="764"/>
              </a:spcAft>
              <a:buFont typeface="Arial" panose="020B0604020202020204" pitchFamily="34" charset="0"/>
              <a:buChar char="•"/>
            </a:pPr>
            <a: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Completion: </a:t>
            </a:r>
            <a:b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May 31, 1859</a:t>
            </a:r>
            <a:b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en-US" sz="1783" kern="1200">
              <a:solidFill>
                <a:srgbClr val="202122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1947" indent="-221947" defTabSz="355113">
              <a:spcAft>
                <a:spcPts val="764"/>
              </a:spcAft>
              <a:buFont typeface="Arial" panose="020B0604020202020204" pitchFamily="34" charset="0"/>
              <a:buChar char="•"/>
            </a:pPr>
            <a: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Height: </a:t>
            </a:r>
            <a:b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US" sz="1783" kern="1200">
                <a:solidFill>
                  <a:srgbClr val="202122"/>
                </a:solidFill>
                <a:latin typeface="Arial" panose="020B0604020202020204" pitchFamily="34" charset="0"/>
                <a:ea typeface="+mn-ea"/>
                <a:cs typeface="+mn-cs"/>
              </a:rPr>
              <a:t>96.2m</a:t>
            </a:r>
            <a:endParaRPr lang="en-MX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4AA9D4-4570-F127-C692-CCDF49CA90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4" t="5241" r="-2177" b="8515"/>
          <a:stretch/>
        </p:blipFill>
        <p:spPr>
          <a:xfrm>
            <a:off x="3886138" y="1280299"/>
            <a:ext cx="4591920" cy="44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18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{03B8CFBF-88E5-5044-A19F-3342761E58F8}tf10001058</Template>
  <TotalTime>2227</TotalTime>
  <Words>224</Words>
  <Application>Microsoft Macintosh PowerPoint</Application>
  <PresentationFormat>Letter Paper (8.5x11 in)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Haroum Espinosa</dc:creator>
  <cp:lastModifiedBy>Haroum Espinosa</cp:lastModifiedBy>
  <cp:revision>7</cp:revision>
  <dcterms:created xsi:type="dcterms:W3CDTF">2023-10-30T22:41:51Z</dcterms:created>
  <dcterms:modified xsi:type="dcterms:W3CDTF">2023-11-06T15:56:40Z</dcterms:modified>
</cp:coreProperties>
</file>