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12"/>
  </p:normalViewPr>
  <p:slideViewPr>
    <p:cSldViewPr snapToGrid="0" snapToObjects="1">
      <p:cViewPr varScale="1">
        <p:scale>
          <a:sx n="102" d="100"/>
          <a:sy n="102" d="100"/>
        </p:scale>
        <p:origin x="41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B76357-12E4-BB4E-B0B8-6E87D06EBA6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7BE65C24-5297-A045-A37A-C543D0F301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E0D2CBCA-B9A4-0540-80F9-3744189AAF11}"/>
              </a:ext>
            </a:extLst>
          </p:cNvPr>
          <p:cNvSpPr>
            <a:spLocks noGrp="1"/>
          </p:cNvSpPr>
          <p:nvPr>
            <p:ph type="dt" sz="half" idx="10"/>
          </p:nvPr>
        </p:nvSpPr>
        <p:spPr/>
        <p:txBody>
          <a:bodyPr/>
          <a:lstStyle/>
          <a:p>
            <a:fld id="{20E73D46-9887-134B-9097-011E0B33F604}" type="datetimeFigureOut">
              <a:rPr lang="es-MX" smtClean="0"/>
              <a:t>09/11/23</a:t>
            </a:fld>
            <a:endParaRPr lang="es-MX"/>
          </a:p>
        </p:txBody>
      </p:sp>
      <p:sp>
        <p:nvSpPr>
          <p:cNvPr id="5" name="Marcador de pie de página 4">
            <a:extLst>
              <a:ext uri="{FF2B5EF4-FFF2-40B4-BE49-F238E27FC236}">
                <a16:creationId xmlns:a16="http://schemas.microsoft.com/office/drawing/2014/main" id="{0E203582-703A-9B40-B83E-312F38E4474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9E7C033-0D51-3C48-ACF8-0EB69CEABB6F}"/>
              </a:ext>
            </a:extLst>
          </p:cNvPr>
          <p:cNvSpPr>
            <a:spLocks noGrp="1"/>
          </p:cNvSpPr>
          <p:nvPr>
            <p:ph type="sldNum" sz="quarter" idx="12"/>
          </p:nvPr>
        </p:nvSpPr>
        <p:spPr/>
        <p:txBody>
          <a:bodyPr/>
          <a:lstStyle/>
          <a:p>
            <a:fld id="{5AA17E58-77BE-E24A-88C1-255C346F9AC2}" type="slidenum">
              <a:rPr lang="es-MX" smtClean="0"/>
              <a:t>‹Nº›</a:t>
            </a:fld>
            <a:endParaRPr lang="es-MX"/>
          </a:p>
        </p:txBody>
      </p:sp>
    </p:spTree>
    <p:extLst>
      <p:ext uri="{BB962C8B-B14F-4D97-AF65-F5344CB8AC3E}">
        <p14:creationId xmlns:p14="http://schemas.microsoft.com/office/powerpoint/2010/main" val="3461490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EFE9E6-B175-DE42-9596-BABDF1ED699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7BF6625-684E-7044-944F-AFF6979B9C1B}"/>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1E4387BF-2E4B-0C4E-A2EF-BDDBD2A1AFF6}"/>
              </a:ext>
            </a:extLst>
          </p:cNvPr>
          <p:cNvSpPr>
            <a:spLocks noGrp="1"/>
          </p:cNvSpPr>
          <p:nvPr>
            <p:ph type="dt" sz="half" idx="10"/>
          </p:nvPr>
        </p:nvSpPr>
        <p:spPr/>
        <p:txBody>
          <a:bodyPr/>
          <a:lstStyle/>
          <a:p>
            <a:fld id="{20E73D46-9887-134B-9097-011E0B33F604}" type="datetimeFigureOut">
              <a:rPr lang="es-MX" smtClean="0"/>
              <a:t>09/11/23</a:t>
            </a:fld>
            <a:endParaRPr lang="es-MX"/>
          </a:p>
        </p:txBody>
      </p:sp>
      <p:sp>
        <p:nvSpPr>
          <p:cNvPr id="5" name="Marcador de pie de página 4">
            <a:extLst>
              <a:ext uri="{FF2B5EF4-FFF2-40B4-BE49-F238E27FC236}">
                <a16:creationId xmlns:a16="http://schemas.microsoft.com/office/drawing/2014/main" id="{CB681D6A-1497-5C45-B8C6-858906C3644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9532714-FC34-D743-AF9F-A64F86B0BA2C}"/>
              </a:ext>
            </a:extLst>
          </p:cNvPr>
          <p:cNvSpPr>
            <a:spLocks noGrp="1"/>
          </p:cNvSpPr>
          <p:nvPr>
            <p:ph type="sldNum" sz="quarter" idx="12"/>
          </p:nvPr>
        </p:nvSpPr>
        <p:spPr/>
        <p:txBody>
          <a:bodyPr/>
          <a:lstStyle/>
          <a:p>
            <a:fld id="{5AA17E58-77BE-E24A-88C1-255C346F9AC2}" type="slidenum">
              <a:rPr lang="es-MX" smtClean="0"/>
              <a:t>‹Nº›</a:t>
            </a:fld>
            <a:endParaRPr lang="es-MX"/>
          </a:p>
        </p:txBody>
      </p:sp>
    </p:spTree>
    <p:extLst>
      <p:ext uri="{BB962C8B-B14F-4D97-AF65-F5344CB8AC3E}">
        <p14:creationId xmlns:p14="http://schemas.microsoft.com/office/powerpoint/2010/main" val="3609933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C9D2338-76B6-6D42-8A1E-7D9C3386EAA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0160617-DE85-3949-BD5A-C657D870018E}"/>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75683A9A-4A79-784F-B90B-1A3A5884D9F2}"/>
              </a:ext>
            </a:extLst>
          </p:cNvPr>
          <p:cNvSpPr>
            <a:spLocks noGrp="1"/>
          </p:cNvSpPr>
          <p:nvPr>
            <p:ph type="dt" sz="half" idx="10"/>
          </p:nvPr>
        </p:nvSpPr>
        <p:spPr/>
        <p:txBody>
          <a:bodyPr/>
          <a:lstStyle/>
          <a:p>
            <a:fld id="{20E73D46-9887-134B-9097-011E0B33F604}" type="datetimeFigureOut">
              <a:rPr lang="es-MX" smtClean="0"/>
              <a:t>09/11/23</a:t>
            </a:fld>
            <a:endParaRPr lang="es-MX"/>
          </a:p>
        </p:txBody>
      </p:sp>
      <p:sp>
        <p:nvSpPr>
          <p:cNvPr id="5" name="Marcador de pie de página 4">
            <a:extLst>
              <a:ext uri="{FF2B5EF4-FFF2-40B4-BE49-F238E27FC236}">
                <a16:creationId xmlns:a16="http://schemas.microsoft.com/office/drawing/2014/main" id="{5F9F2E87-70E1-0F4F-9A7D-6520B095DEB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5FFC291-A237-CD49-BEDD-640CB295F276}"/>
              </a:ext>
            </a:extLst>
          </p:cNvPr>
          <p:cNvSpPr>
            <a:spLocks noGrp="1"/>
          </p:cNvSpPr>
          <p:nvPr>
            <p:ph type="sldNum" sz="quarter" idx="12"/>
          </p:nvPr>
        </p:nvSpPr>
        <p:spPr/>
        <p:txBody>
          <a:bodyPr/>
          <a:lstStyle/>
          <a:p>
            <a:fld id="{5AA17E58-77BE-E24A-88C1-255C346F9AC2}" type="slidenum">
              <a:rPr lang="es-MX" smtClean="0"/>
              <a:t>‹Nº›</a:t>
            </a:fld>
            <a:endParaRPr lang="es-MX"/>
          </a:p>
        </p:txBody>
      </p:sp>
    </p:spTree>
    <p:extLst>
      <p:ext uri="{BB962C8B-B14F-4D97-AF65-F5344CB8AC3E}">
        <p14:creationId xmlns:p14="http://schemas.microsoft.com/office/powerpoint/2010/main" val="2739134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147998-7F6A-9C4E-BB8D-8668DB26ACF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77993D2-B2CF-A84C-AC6C-371112F92541}"/>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62589D82-AA6E-E748-9560-4E152DA04B0E}"/>
              </a:ext>
            </a:extLst>
          </p:cNvPr>
          <p:cNvSpPr>
            <a:spLocks noGrp="1"/>
          </p:cNvSpPr>
          <p:nvPr>
            <p:ph type="dt" sz="half" idx="10"/>
          </p:nvPr>
        </p:nvSpPr>
        <p:spPr/>
        <p:txBody>
          <a:bodyPr/>
          <a:lstStyle/>
          <a:p>
            <a:fld id="{20E73D46-9887-134B-9097-011E0B33F604}" type="datetimeFigureOut">
              <a:rPr lang="es-MX" smtClean="0"/>
              <a:t>09/11/23</a:t>
            </a:fld>
            <a:endParaRPr lang="es-MX"/>
          </a:p>
        </p:txBody>
      </p:sp>
      <p:sp>
        <p:nvSpPr>
          <p:cNvPr id="5" name="Marcador de pie de página 4">
            <a:extLst>
              <a:ext uri="{FF2B5EF4-FFF2-40B4-BE49-F238E27FC236}">
                <a16:creationId xmlns:a16="http://schemas.microsoft.com/office/drawing/2014/main" id="{CF5C7394-007C-6F44-A193-DC3823BE281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68FAD6E-9ED5-5C44-981D-17010EB80AAA}"/>
              </a:ext>
            </a:extLst>
          </p:cNvPr>
          <p:cNvSpPr>
            <a:spLocks noGrp="1"/>
          </p:cNvSpPr>
          <p:nvPr>
            <p:ph type="sldNum" sz="quarter" idx="12"/>
          </p:nvPr>
        </p:nvSpPr>
        <p:spPr/>
        <p:txBody>
          <a:bodyPr/>
          <a:lstStyle/>
          <a:p>
            <a:fld id="{5AA17E58-77BE-E24A-88C1-255C346F9AC2}" type="slidenum">
              <a:rPr lang="es-MX" smtClean="0"/>
              <a:t>‹Nº›</a:t>
            </a:fld>
            <a:endParaRPr lang="es-MX"/>
          </a:p>
        </p:txBody>
      </p:sp>
    </p:spTree>
    <p:extLst>
      <p:ext uri="{BB962C8B-B14F-4D97-AF65-F5344CB8AC3E}">
        <p14:creationId xmlns:p14="http://schemas.microsoft.com/office/powerpoint/2010/main" val="3184001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D19002-1EF0-E546-915B-0F88C2D9A85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495A32A-1AAC-0145-A46E-6DB3DC3A49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1B3C81B6-C9D7-624D-A013-6FB358077FB0}"/>
              </a:ext>
            </a:extLst>
          </p:cNvPr>
          <p:cNvSpPr>
            <a:spLocks noGrp="1"/>
          </p:cNvSpPr>
          <p:nvPr>
            <p:ph type="dt" sz="half" idx="10"/>
          </p:nvPr>
        </p:nvSpPr>
        <p:spPr/>
        <p:txBody>
          <a:bodyPr/>
          <a:lstStyle/>
          <a:p>
            <a:fld id="{20E73D46-9887-134B-9097-011E0B33F604}" type="datetimeFigureOut">
              <a:rPr lang="es-MX" smtClean="0"/>
              <a:t>09/11/23</a:t>
            </a:fld>
            <a:endParaRPr lang="es-MX"/>
          </a:p>
        </p:txBody>
      </p:sp>
      <p:sp>
        <p:nvSpPr>
          <p:cNvPr id="5" name="Marcador de pie de página 4">
            <a:extLst>
              <a:ext uri="{FF2B5EF4-FFF2-40B4-BE49-F238E27FC236}">
                <a16:creationId xmlns:a16="http://schemas.microsoft.com/office/drawing/2014/main" id="{693D230B-9A5E-644C-8DD1-F81F7E260F5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3AE6096-8468-BC4F-A1D9-DD0CED64CD91}"/>
              </a:ext>
            </a:extLst>
          </p:cNvPr>
          <p:cNvSpPr>
            <a:spLocks noGrp="1"/>
          </p:cNvSpPr>
          <p:nvPr>
            <p:ph type="sldNum" sz="quarter" idx="12"/>
          </p:nvPr>
        </p:nvSpPr>
        <p:spPr/>
        <p:txBody>
          <a:bodyPr/>
          <a:lstStyle/>
          <a:p>
            <a:fld id="{5AA17E58-77BE-E24A-88C1-255C346F9AC2}" type="slidenum">
              <a:rPr lang="es-MX" smtClean="0"/>
              <a:t>‹Nº›</a:t>
            </a:fld>
            <a:endParaRPr lang="es-MX"/>
          </a:p>
        </p:txBody>
      </p:sp>
    </p:spTree>
    <p:extLst>
      <p:ext uri="{BB962C8B-B14F-4D97-AF65-F5344CB8AC3E}">
        <p14:creationId xmlns:p14="http://schemas.microsoft.com/office/powerpoint/2010/main" val="55442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9493A-3407-F345-BB67-DEAED20B5EF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D714E0C-7AE3-9E43-A5A0-D07BB05AF27D}"/>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E1489319-3C7E-0944-87DB-A0230462C4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4B65221E-1D8F-AA45-9BF3-C0981A6B1FE9}"/>
              </a:ext>
            </a:extLst>
          </p:cNvPr>
          <p:cNvSpPr>
            <a:spLocks noGrp="1"/>
          </p:cNvSpPr>
          <p:nvPr>
            <p:ph type="dt" sz="half" idx="10"/>
          </p:nvPr>
        </p:nvSpPr>
        <p:spPr/>
        <p:txBody>
          <a:bodyPr/>
          <a:lstStyle/>
          <a:p>
            <a:fld id="{20E73D46-9887-134B-9097-011E0B33F604}" type="datetimeFigureOut">
              <a:rPr lang="es-MX" smtClean="0"/>
              <a:t>09/11/23</a:t>
            </a:fld>
            <a:endParaRPr lang="es-MX"/>
          </a:p>
        </p:txBody>
      </p:sp>
      <p:sp>
        <p:nvSpPr>
          <p:cNvPr id="6" name="Marcador de pie de página 5">
            <a:extLst>
              <a:ext uri="{FF2B5EF4-FFF2-40B4-BE49-F238E27FC236}">
                <a16:creationId xmlns:a16="http://schemas.microsoft.com/office/drawing/2014/main" id="{76D98D74-F6C0-FC40-B75F-98A629B61C3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FE9B76A-1232-244E-92E9-81BD73BC23E4}"/>
              </a:ext>
            </a:extLst>
          </p:cNvPr>
          <p:cNvSpPr>
            <a:spLocks noGrp="1"/>
          </p:cNvSpPr>
          <p:nvPr>
            <p:ph type="sldNum" sz="quarter" idx="12"/>
          </p:nvPr>
        </p:nvSpPr>
        <p:spPr/>
        <p:txBody>
          <a:bodyPr/>
          <a:lstStyle/>
          <a:p>
            <a:fld id="{5AA17E58-77BE-E24A-88C1-255C346F9AC2}" type="slidenum">
              <a:rPr lang="es-MX" smtClean="0"/>
              <a:t>‹Nº›</a:t>
            </a:fld>
            <a:endParaRPr lang="es-MX"/>
          </a:p>
        </p:txBody>
      </p:sp>
    </p:spTree>
    <p:extLst>
      <p:ext uri="{BB962C8B-B14F-4D97-AF65-F5344CB8AC3E}">
        <p14:creationId xmlns:p14="http://schemas.microsoft.com/office/powerpoint/2010/main" val="843124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70F450-67D5-D94C-9DBD-53BF5C055A3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3A2C6DE-7BAA-5F44-81F1-3B2BB826A2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EF243BE6-99D2-BC4A-8F39-37CDF155721B}"/>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D95EF300-9FAA-1B46-98BA-C832092984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613DF91B-9412-4144-9B34-07EC4A41DEE9}"/>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8A10EDDA-BAE2-7248-82EE-07F1A24A453E}"/>
              </a:ext>
            </a:extLst>
          </p:cNvPr>
          <p:cNvSpPr>
            <a:spLocks noGrp="1"/>
          </p:cNvSpPr>
          <p:nvPr>
            <p:ph type="dt" sz="half" idx="10"/>
          </p:nvPr>
        </p:nvSpPr>
        <p:spPr/>
        <p:txBody>
          <a:bodyPr/>
          <a:lstStyle/>
          <a:p>
            <a:fld id="{20E73D46-9887-134B-9097-011E0B33F604}" type="datetimeFigureOut">
              <a:rPr lang="es-MX" smtClean="0"/>
              <a:t>09/11/23</a:t>
            </a:fld>
            <a:endParaRPr lang="es-MX"/>
          </a:p>
        </p:txBody>
      </p:sp>
      <p:sp>
        <p:nvSpPr>
          <p:cNvPr id="8" name="Marcador de pie de página 7">
            <a:extLst>
              <a:ext uri="{FF2B5EF4-FFF2-40B4-BE49-F238E27FC236}">
                <a16:creationId xmlns:a16="http://schemas.microsoft.com/office/drawing/2014/main" id="{DE1D4FC2-335F-3A42-B426-97520761C38B}"/>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6C1CBF0A-8ADA-BF4E-BA09-419982588110}"/>
              </a:ext>
            </a:extLst>
          </p:cNvPr>
          <p:cNvSpPr>
            <a:spLocks noGrp="1"/>
          </p:cNvSpPr>
          <p:nvPr>
            <p:ph type="sldNum" sz="quarter" idx="12"/>
          </p:nvPr>
        </p:nvSpPr>
        <p:spPr/>
        <p:txBody>
          <a:bodyPr/>
          <a:lstStyle/>
          <a:p>
            <a:fld id="{5AA17E58-77BE-E24A-88C1-255C346F9AC2}" type="slidenum">
              <a:rPr lang="es-MX" smtClean="0"/>
              <a:t>‹Nº›</a:t>
            </a:fld>
            <a:endParaRPr lang="es-MX"/>
          </a:p>
        </p:txBody>
      </p:sp>
    </p:spTree>
    <p:extLst>
      <p:ext uri="{BB962C8B-B14F-4D97-AF65-F5344CB8AC3E}">
        <p14:creationId xmlns:p14="http://schemas.microsoft.com/office/powerpoint/2010/main" val="3319253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63AB26-250F-5344-8A91-C77898887AE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04832F9B-CF28-8549-8196-4F44E1826C46}"/>
              </a:ext>
            </a:extLst>
          </p:cNvPr>
          <p:cNvSpPr>
            <a:spLocks noGrp="1"/>
          </p:cNvSpPr>
          <p:nvPr>
            <p:ph type="dt" sz="half" idx="10"/>
          </p:nvPr>
        </p:nvSpPr>
        <p:spPr/>
        <p:txBody>
          <a:bodyPr/>
          <a:lstStyle/>
          <a:p>
            <a:fld id="{20E73D46-9887-134B-9097-011E0B33F604}" type="datetimeFigureOut">
              <a:rPr lang="es-MX" smtClean="0"/>
              <a:t>09/11/23</a:t>
            </a:fld>
            <a:endParaRPr lang="es-MX"/>
          </a:p>
        </p:txBody>
      </p:sp>
      <p:sp>
        <p:nvSpPr>
          <p:cNvPr id="4" name="Marcador de pie de página 3">
            <a:extLst>
              <a:ext uri="{FF2B5EF4-FFF2-40B4-BE49-F238E27FC236}">
                <a16:creationId xmlns:a16="http://schemas.microsoft.com/office/drawing/2014/main" id="{5E7FDB69-C548-DC47-AFE8-E93748DF76B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1B7512E9-BAE0-6E49-8040-A3D160B279FB}"/>
              </a:ext>
            </a:extLst>
          </p:cNvPr>
          <p:cNvSpPr>
            <a:spLocks noGrp="1"/>
          </p:cNvSpPr>
          <p:nvPr>
            <p:ph type="sldNum" sz="quarter" idx="12"/>
          </p:nvPr>
        </p:nvSpPr>
        <p:spPr/>
        <p:txBody>
          <a:bodyPr/>
          <a:lstStyle/>
          <a:p>
            <a:fld id="{5AA17E58-77BE-E24A-88C1-255C346F9AC2}" type="slidenum">
              <a:rPr lang="es-MX" smtClean="0"/>
              <a:t>‹Nº›</a:t>
            </a:fld>
            <a:endParaRPr lang="es-MX"/>
          </a:p>
        </p:txBody>
      </p:sp>
    </p:spTree>
    <p:extLst>
      <p:ext uri="{BB962C8B-B14F-4D97-AF65-F5344CB8AC3E}">
        <p14:creationId xmlns:p14="http://schemas.microsoft.com/office/powerpoint/2010/main" val="193956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9B79FFA-C24B-E348-AF1D-8DE81307BA4F}"/>
              </a:ext>
            </a:extLst>
          </p:cNvPr>
          <p:cNvSpPr>
            <a:spLocks noGrp="1"/>
          </p:cNvSpPr>
          <p:nvPr>
            <p:ph type="dt" sz="half" idx="10"/>
          </p:nvPr>
        </p:nvSpPr>
        <p:spPr/>
        <p:txBody>
          <a:bodyPr/>
          <a:lstStyle/>
          <a:p>
            <a:fld id="{20E73D46-9887-134B-9097-011E0B33F604}" type="datetimeFigureOut">
              <a:rPr lang="es-MX" smtClean="0"/>
              <a:t>09/11/23</a:t>
            </a:fld>
            <a:endParaRPr lang="es-MX"/>
          </a:p>
        </p:txBody>
      </p:sp>
      <p:sp>
        <p:nvSpPr>
          <p:cNvPr id="3" name="Marcador de pie de página 2">
            <a:extLst>
              <a:ext uri="{FF2B5EF4-FFF2-40B4-BE49-F238E27FC236}">
                <a16:creationId xmlns:a16="http://schemas.microsoft.com/office/drawing/2014/main" id="{A45E9317-DA34-6B44-86F0-E58C024DAF59}"/>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A21CFC68-673E-C247-9B11-EE813CCBFE6E}"/>
              </a:ext>
            </a:extLst>
          </p:cNvPr>
          <p:cNvSpPr>
            <a:spLocks noGrp="1"/>
          </p:cNvSpPr>
          <p:nvPr>
            <p:ph type="sldNum" sz="quarter" idx="12"/>
          </p:nvPr>
        </p:nvSpPr>
        <p:spPr/>
        <p:txBody>
          <a:bodyPr/>
          <a:lstStyle/>
          <a:p>
            <a:fld id="{5AA17E58-77BE-E24A-88C1-255C346F9AC2}" type="slidenum">
              <a:rPr lang="es-MX" smtClean="0"/>
              <a:t>‹Nº›</a:t>
            </a:fld>
            <a:endParaRPr lang="es-MX"/>
          </a:p>
        </p:txBody>
      </p:sp>
    </p:spTree>
    <p:extLst>
      <p:ext uri="{BB962C8B-B14F-4D97-AF65-F5344CB8AC3E}">
        <p14:creationId xmlns:p14="http://schemas.microsoft.com/office/powerpoint/2010/main" val="365707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DA6D25-0DB6-DF41-962F-466D288171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2B13130-F8BB-B043-82BD-498A0F0387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DB975D59-187C-5848-87D3-604961CB1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233A45E8-C6AA-8845-9837-794EB6800EE8}"/>
              </a:ext>
            </a:extLst>
          </p:cNvPr>
          <p:cNvSpPr>
            <a:spLocks noGrp="1"/>
          </p:cNvSpPr>
          <p:nvPr>
            <p:ph type="dt" sz="half" idx="10"/>
          </p:nvPr>
        </p:nvSpPr>
        <p:spPr/>
        <p:txBody>
          <a:bodyPr/>
          <a:lstStyle/>
          <a:p>
            <a:fld id="{20E73D46-9887-134B-9097-011E0B33F604}" type="datetimeFigureOut">
              <a:rPr lang="es-MX" smtClean="0"/>
              <a:t>09/11/23</a:t>
            </a:fld>
            <a:endParaRPr lang="es-MX"/>
          </a:p>
        </p:txBody>
      </p:sp>
      <p:sp>
        <p:nvSpPr>
          <p:cNvPr id="6" name="Marcador de pie de página 5">
            <a:extLst>
              <a:ext uri="{FF2B5EF4-FFF2-40B4-BE49-F238E27FC236}">
                <a16:creationId xmlns:a16="http://schemas.microsoft.com/office/drawing/2014/main" id="{A3062B7B-93C8-2745-9850-CCCEA86619C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9EFFFFD-426B-DE41-95C6-6ABEBDF367B9}"/>
              </a:ext>
            </a:extLst>
          </p:cNvPr>
          <p:cNvSpPr>
            <a:spLocks noGrp="1"/>
          </p:cNvSpPr>
          <p:nvPr>
            <p:ph type="sldNum" sz="quarter" idx="12"/>
          </p:nvPr>
        </p:nvSpPr>
        <p:spPr/>
        <p:txBody>
          <a:bodyPr/>
          <a:lstStyle/>
          <a:p>
            <a:fld id="{5AA17E58-77BE-E24A-88C1-255C346F9AC2}" type="slidenum">
              <a:rPr lang="es-MX" smtClean="0"/>
              <a:t>‹Nº›</a:t>
            </a:fld>
            <a:endParaRPr lang="es-MX"/>
          </a:p>
        </p:txBody>
      </p:sp>
    </p:spTree>
    <p:extLst>
      <p:ext uri="{BB962C8B-B14F-4D97-AF65-F5344CB8AC3E}">
        <p14:creationId xmlns:p14="http://schemas.microsoft.com/office/powerpoint/2010/main" val="530284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E6569B-C0D4-B547-B2EB-48AD4B66993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9B160A56-B436-9946-83E7-D38063E26F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D7D9D45C-BC28-2B47-9D4A-D7EC0F647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87F829EA-2EAF-B941-94EB-43FABC12AED8}"/>
              </a:ext>
            </a:extLst>
          </p:cNvPr>
          <p:cNvSpPr>
            <a:spLocks noGrp="1"/>
          </p:cNvSpPr>
          <p:nvPr>
            <p:ph type="dt" sz="half" idx="10"/>
          </p:nvPr>
        </p:nvSpPr>
        <p:spPr/>
        <p:txBody>
          <a:bodyPr/>
          <a:lstStyle/>
          <a:p>
            <a:fld id="{20E73D46-9887-134B-9097-011E0B33F604}" type="datetimeFigureOut">
              <a:rPr lang="es-MX" smtClean="0"/>
              <a:t>09/11/23</a:t>
            </a:fld>
            <a:endParaRPr lang="es-MX"/>
          </a:p>
        </p:txBody>
      </p:sp>
      <p:sp>
        <p:nvSpPr>
          <p:cNvPr id="6" name="Marcador de pie de página 5">
            <a:extLst>
              <a:ext uri="{FF2B5EF4-FFF2-40B4-BE49-F238E27FC236}">
                <a16:creationId xmlns:a16="http://schemas.microsoft.com/office/drawing/2014/main" id="{EE2BD169-F48C-C545-8639-0EAFEE159BA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F4E22B6-B0A2-8744-A782-C00E4DDF37BB}"/>
              </a:ext>
            </a:extLst>
          </p:cNvPr>
          <p:cNvSpPr>
            <a:spLocks noGrp="1"/>
          </p:cNvSpPr>
          <p:nvPr>
            <p:ph type="sldNum" sz="quarter" idx="12"/>
          </p:nvPr>
        </p:nvSpPr>
        <p:spPr/>
        <p:txBody>
          <a:bodyPr/>
          <a:lstStyle/>
          <a:p>
            <a:fld id="{5AA17E58-77BE-E24A-88C1-255C346F9AC2}" type="slidenum">
              <a:rPr lang="es-MX" smtClean="0"/>
              <a:t>‹Nº›</a:t>
            </a:fld>
            <a:endParaRPr lang="es-MX"/>
          </a:p>
        </p:txBody>
      </p:sp>
    </p:spTree>
    <p:extLst>
      <p:ext uri="{BB962C8B-B14F-4D97-AF65-F5344CB8AC3E}">
        <p14:creationId xmlns:p14="http://schemas.microsoft.com/office/powerpoint/2010/main" val="4159610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EF502C7-5C5B-F142-8DCA-B65C51DB9C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F2E2833-1C13-E747-827C-C330FF5672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6B2D1202-4118-CC4C-94D5-EDB3B91490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73D46-9887-134B-9097-011E0B33F604}" type="datetimeFigureOut">
              <a:rPr lang="es-MX" smtClean="0"/>
              <a:t>09/11/23</a:t>
            </a:fld>
            <a:endParaRPr lang="es-MX"/>
          </a:p>
        </p:txBody>
      </p:sp>
      <p:sp>
        <p:nvSpPr>
          <p:cNvPr id="5" name="Marcador de pie de página 4">
            <a:extLst>
              <a:ext uri="{FF2B5EF4-FFF2-40B4-BE49-F238E27FC236}">
                <a16:creationId xmlns:a16="http://schemas.microsoft.com/office/drawing/2014/main" id="{20A04813-BF04-6D4A-9E44-1A42EF4DF1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019915B3-457F-8D4C-8155-D6D3F94D5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17E58-77BE-E24A-88C1-255C346F9AC2}" type="slidenum">
              <a:rPr lang="es-MX" smtClean="0"/>
              <a:t>‹Nº›</a:t>
            </a:fld>
            <a:endParaRPr lang="es-MX"/>
          </a:p>
        </p:txBody>
      </p:sp>
    </p:spTree>
    <p:extLst>
      <p:ext uri="{BB962C8B-B14F-4D97-AF65-F5344CB8AC3E}">
        <p14:creationId xmlns:p14="http://schemas.microsoft.com/office/powerpoint/2010/main" val="2596789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https://img.itinari.com/pages/images/original/089bc101-22cd-4ab6-9a06-b194e72e7192-istock-497022097.jpg?ch=DPR&amp;dpr=2.625&amp;w=1600&amp;s=98cf3b34ba2b924b6132e3445c4d4e18"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A9363-A030-D546-9533-A3E05894008E}"/>
              </a:ext>
            </a:extLst>
          </p:cNvPr>
          <p:cNvSpPr>
            <a:spLocks noGrp="1"/>
          </p:cNvSpPr>
          <p:nvPr>
            <p:ph type="ctrTitle"/>
          </p:nvPr>
        </p:nvSpPr>
        <p:spPr/>
        <p:txBody>
          <a:bodyPr/>
          <a:lstStyle/>
          <a:p>
            <a:r>
              <a:rPr lang="es-MX" dirty="0"/>
              <a:t>The Big Ben </a:t>
            </a:r>
          </a:p>
        </p:txBody>
      </p:sp>
      <p:sp>
        <p:nvSpPr>
          <p:cNvPr id="3" name="Subtítulo 2">
            <a:extLst>
              <a:ext uri="{FF2B5EF4-FFF2-40B4-BE49-F238E27FC236}">
                <a16:creationId xmlns:a16="http://schemas.microsoft.com/office/drawing/2014/main" id="{9C8D0E31-5A4B-EF49-B583-88ED07419BBB}"/>
              </a:ext>
            </a:extLst>
          </p:cNvPr>
          <p:cNvSpPr>
            <a:spLocks noGrp="1"/>
          </p:cNvSpPr>
          <p:nvPr>
            <p:ph type="subTitle" idx="1"/>
          </p:nvPr>
        </p:nvSpPr>
        <p:spPr/>
        <p:txBody>
          <a:bodyPr/>
          <a:lstStyle/>
          <a:p>
            <a:endParaRPr lang="es-MX"/>
          </a:p>
        </p:txBody>
      </p:sp>
    </p:spTree>
    <p:extLst>
      <p:ext uri="{BB962C8B-B14F-4D97-AF65-F5344CB8AC3E}">
        <p14:creationId xmlns:p14="http://schemas.microsoft.com/office/powerpoint/2010/main" val="4217664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1C0EE6-9E5C-814C-B744-162B3801123A}"/>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B7170772-CE25-774A-BA9C-888A9FD5BCEA}"/>
              </a:ext>
            </a:extLst>
          </p:cNvPr>
          <p:cNvSpPr>
            <a:spLocks noGrp="1"/>
          </p:cNvSpPr>
          <p:nvPr>
            <p:ph idx="1"/>
          </p:nvPr>
        </p:nvSpPr>
        <p:spPr>
          <a:xfrm>
            <a:off x="3092884" y="3985604"/>
            <a:ext cx="10515600" cy="4351338"/>
          </a:xfrm>
        </p:spPr>
        <p:txBody>
          <a:bodyPr/>
          <a:lstStyle/>
          <a:p>
            <a:endParaRPr lang="es-MX" dirty="0"/>
          </a:p>
        </p:txBody>
      </p:sp>
      <p:sp>
        <p:nvSpPr>
          <p:cNvPr id="4" name="Rectangle 2">
            <a:extLst>
              <a:ext uri="{FF2B5EF4-FFF2-40B4-BE49-F238E27FC236}">
                <a16:creationId xmlns:a16="http://schemas.microsoft.com/office/drawing/2014/main" id="{8E8229E5-FE6A-2746-BF95-49D3AFFF6C13}"/>
              </a:ext>
            </a:extLst>
          </p:cNvPr>
          <p:cNvSpPr>
            <a:spLocks noChangeArrowheads="1"/>
          </p:cNvSpPr>
          <p:nvPr/>
        </p:nvSpPr>
        <p:spPr bwMode="auto">
          <a:xfrm>
            <a:off x="2254684" y="21599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25" name="Imagen 1" descr="Por qué es tan popular el Big Ben de Londres?">
            <a:extLst>
              <a:ext uri="{FF2B5EF4-FFF2-40B4-BE49-F238E27FC236}">
                <a16:creationId xmlns:a16="http://schemas.microsoft.com/office/drawing/2014/main" id="{10C912CF-0F21-B241-94B9-15A216C99C7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8174" y="583648"/>
            <a:ext cx="7841294" cy="5209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685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6C8F4B-A7CD-9E45-845E-7E7612F2FAA3}"/>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42180253-0C90-BC4A-BF10-B76BEA54433B}"/>
              </a:ext>
            </a:extLst>
          </p:cNvPr>
          <p:cNvSpPr>
            <a:spLocks noGrp="1"/>
          </p:cNvSpPr>
          <p:nvPr>
            <p:ph idx="1"/>
          </p:nvPr>
        </p:nvSpPr>
        <p:spPr/>
        <p:txBody>
          <a:bodyPr/>
          <a:lstStyle/>
          <a:p>
            <a:pPr marL="0" indent="0">
              <a:buNone/>
            </a:pPr>
            <a:r>
              <a:rPr lang="en-US" dirty="0"/>
              <a:t>The Elizabeth Tower is over 96 </a:t>
            </a:r>
            <a:r>
              <a:rPr lang="en-US" dirty="0" err="1"/>
              <a:t>metres</a:t>
            </a:r>
            <a:r>
              <a:rPr lang="en-US" dirty="0"/>
              <a:t> (315 ft) high and the turret clock mechanism that drives the clock alone weighs about 5 tons (5.08 </a:t>
            </a:r>
            <a:r>
              <a:rPr lang="en-US" dirty="0" err="1"/>
              <a:t>tonnes</a:t>
            </a:r>
            <a:r>
              <a:rPr lang="en-US" dirty="0"/>
              <a:t>). The clock on it has four faces that are 9 feet (2.7 m) in diameter, making it one of the largest in the world for a clock that chimes and strikes every hour.</a:t>
            </a:r>
          </a:p>
          <a:p>
            <a:pPr marL="0" indent="0">
              <a:buNone/>
            </a:pPr>
            <a:r>
              <a:rPr lang="es-MX" dirty="0"/>
              <a:t>According to history, the name Big Ben derives from Big (big in Spanish) due to its imposing size. And Ben in honor of Benjamin Hall, English Secretary of Labor who ordered the construction of the building. The bell that gives its name to Big Ben, one of the best-known symbols of London, turns 150 years old.</a:t>
            </a:r>
          </a:p>
          <a:p>
            <a:pPr marL="0" indent="0">
              <a:buNone/>
            </a:pPr>
            <a:endParaRPr lang="es-MX" dirty="0"/>
          </a:p>
          <a:p>
            <a:pPr marL="0" indent="0">
              <a:buNone/>
            </a:pPr>
            <a:endParaRPr lang="es-MX" dirty="0"/>
          </a:p>
        </p:txBody>
      </p:sp>
    </p:spTree>
    <p:extLst>
      <p:ext uri="{BB962C8B-B14F-4D97-AF65-F5344CB8AC3E}">
        <p14:creationId xmlns:p14="http://schemas.microsoft.com/office/powerpoint/2010/main" val="153272964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135</Words>
  <Application>Microsoft Macintosh PowerPoint</Application>
  <PresentationFormat>Panorámica</PresentationFormat>
  <Paragraphs>3</Paragraphs>
  <Slides>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vt:i4>
      </vt:variant>
    </vt:vector>
  </HeadingPairs>
  <TitlesOfParts>
    <vt:vector size="7" baseType="lpstr">
      <vt:lpstr>Arial</vt:lpstr>
      <vt:lpstr>Calibri</vt:lpstr>
      <vt:lpstr>Calibri Light</vt:lpstr>
      <vt:lpstr>Tema de Office</vt:lpstr>
      <vt:lpstr>The Big Ben </vt:lpstr>
      <vt:lpstr>Presentación de PowerPoint</vt:lpstr>
      <vt:lpstr>Presentación de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Big Ben </dc:title>
  <dc:creator>Microsoft Office User</dc:creator>
  <cp:lastModifiedBy>Microsoft Office User</cp:lastModifiedBy>
  <cp:revision>3</cp:revision>
  <dcterms:created xsi:type="dcterms:W3CDTF">2023-11-09T23:51:11Z</dcterms:created>
  <dcterms:modified xsi:type="dcterms:W3CDTF">2023-11-10T00:11:34Z</dcterms:modified>
</cp:coreProperties>
</file>