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A38FD-7751-14F9-E21A-F365C0FA7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15BB70-DD5D-98D5-63B9-0E8D94ED1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8CA718-1C36-F16E-FA44-9240EB2EE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14B6-7131-4737-91EF-687064FAA93B}" type="datetimeFigureOut">
              <a:rPr lang="es-MX" smtClean="0"/>
              <a:t>11/11/2023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AE3769-0430-B270-E1A4-8347210A1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44AA8D-F5D4-7C21-12B0-5D183BD9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90FE-42BE-4C4C-99EA-37C2F376A9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5247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806B1-50D5-598E-2A61-F12BD9100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E19398A-C8A9-F86D-9510-EFD99E9AB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E5F4F2-20FD-EF2E-919F-F555FB39D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14B6-7131-4737-91EF-687064FAA93B}" type="datetimeFigureOut">
              <a:rPr lang="es-MX" smtClean="0"/>
              <a:t>11/11/2023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7F0C3D-9B01-7A66-E11F-5739120E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CAD739-68E6-B636-A6B3-775E2A78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90FE-42BE-4C4C-99EA-37C2F376A9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7207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85CEEED-CA00-1305-CE52-0A424ECED2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E0CA57-8C9E-68DB-B01E-81CE87FA1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757BA0-F55B-F8F3-5C18-6CD5782F7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14B6-7131-4737-91EF-687064FAA93B}" type="datetimeFigureOut">
              <a:rPr lang="es-MX" smtClean="0"/>
              <a:t>11/11/2023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825B67-C9CE-709A-A681-37B6477FA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078D11-B2A5-9C3A-22A8-1A93B8FF9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90FE-42BE-4C4C-99EA-37C2F376A9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920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81F382-4F8C-CA26-3426-C1210DBD0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0805C1-9AEE-2CD0-548D-A3018FDA9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E20144-1DEE-0296-4B7C-A26A864B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14B6-7131-4737-91EF-687064FAA93B}" type="datetimeFigureOut">
              <a:rPr lang="es-MX" smtClean="0"/>
              <a:t>11/11/2023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27F530-193C-437C-B45E-6EF5C41E7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826275-41BD-777F-5846-699B9F41F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90FE-42BE-4C4C-99EA-37C2F376A9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7009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24D22A-275E-9519-FC77-CD3F8FD30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531212-04A1-416A-4BBD-84CD1C674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E12554-56B7-8C3B-3349-6D752BD57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14B6-7131-4737-91EF-687064FAA93B}" type="datetimeFigureOut">
              <a:rPr lang="es-MX" smtClean="0"/>
              <a:t>11/11/2023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F5135D-6DC2-223B-9DE5-7338049AD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0412AC-CCA8-150D-BA2E-2A2C6E3FD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90FE-42BE-4C4C-99EA-37C2F376A9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5039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7CCA9-786C-B664-22B3-D6FAA0652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C9127D-860B-AFA4-25E5-4121AC045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DF18FF-CD7C-8336-A9DC-AB16BD88A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C41C35-D580-47D2-D498-DBC06009F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14B6-7131-4737-91EF-687064FAA93B}" type="datetimeFigureOut">
              <a:rPr lang="es-MX" smtClean="0"/>
              <a:t>11/11/2023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C17A54-6B89-218B-F565-F0FA11BA7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5DDDAB-AEBB-BDB4-8F64-A890456BB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90FE-42BE-4C4C-99EA-37C2F376A9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593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6CE9C-394A-D4F7-0F66-312825739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3393DB-6A4D-C53B-CF6A-9056525A0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8F6245-4E92-7EE9-4BB8-D2768711E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B68EFE1-3811-9655-F9A5-131A52CDDD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9B0A459-1313-189D-6FEE-450E21566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910EDBE-14C2-96B6-E9DF-08998251A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14B6-7131-4737-91EF-687064FAA93B}" type="datetimeFigureOut">
              <a:rPr lang="es-MX" smtClean="0"/>
              <a:t>11/11/2023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B50345C-304B-24DA-591A-CC4663337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F34022B-7CA9-008E-3493-5B7C8E47B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90FE-42BE-4C4C-99EA-37C2F376A9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230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8E87FC-E1B3-3129-29D2-A33EAF0AA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E71A4F3-BB40-6864-DE39-CD746DBAC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14B6-7131-4737-91EF-687064FAA93B}" type="datetimeFigureOut">
              <a:rPr lang="es-MX" smtClean="0"/>
              <a:t>11/11/2023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78181B5-AF8A-4E22-4AA7-3CCDDEC9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1898832-F1EE-9F32-EDB5-3115158F6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90FE-42BE-4C4C-99EA-37C2F376A9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82730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050C589-908D-6030-755A-18489C175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14B6-7131-4737-91EF-687064FAA93B}" type="datetimeFigureOut">
              <a:rPr lang="es-MX" smtClean="0"/>
              <a:t>11/11/2023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CDA9F1-6237-51A9-994D-EF9BA0400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91E582-C5BD-BFCC-6AF6-66E916100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90FE-42BE-4C4C-99EA-37C2F376A9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3380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AF6A7-3AB5-538A-1591-AB9251000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980E18-D22A-808C-137E-46E808C9B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03F82D-999C-3463-3C8B-3BCE3A781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CD671A-BCE5-7C13-0312-850BF3253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14B6-7131-4737-91EF-687064FAA93B}" type="datetimeFigureOut">
              <a:rPr lang="es-MX" smtClean="0"/>
              <a:t>11/11/2023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A637C5-1070-4AE9-BEAC-BAFE977B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2EB531-9BF3-2171-8EDE-217ECA02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90FE-42BE-4C4C-99EA-37C2F376A9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3214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CABA5D-B3DF-CA96-0CD5-89F4B5F1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BA2C92D-2800-EF38-4FB5-10A694EAA8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D88053-C5D4-07E0-3273-BD9A94714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16F4B2-726A-EBB8-EE0A-EC33BF474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14B6-7131-4737-91EF-687064FAA93B}" type="datetimeFigureOut">
              <a:rPr lang="es-MX" smtClean="0"/>
              <a:t>11/11/2023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FD413C-0AA0-2D72-B6CD-352A26B94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F0DD68-6F43-304F-80C6-6B39D6A2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90FE-42BE-4C4C-99EA-37C2F376A9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850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1FAD027-F77E-27A5-CD1D-1C16568C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231CC8-7A73-A934-61BF-831689388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416EAB-A084-D9AB-422E-0D5A7A302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E14B6-7131-4737-91EF-687064FAA93B}" type="datetimeFigureOut">
              <a:rPr lang="es-MX" smtClean="0"/>
              <a:t>11/11/2023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4C52EE-E6A7-3B48-B3BB-952BB147C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B6C28E-ADB9-3356-C24A-B1B3D247A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590FE-42BE-4C4C-99EA-37C2F376A9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409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D5E33-F73A-AC61-F369-9FD716EF3D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>
                <a:latin typeface="Arabic Typesetting" panose="020F0502020204030204" pitchFamily="66" charset="-78"/>
                <a:cs typeface="Arabic Typesetting" panose="020F0502020204030204" pitchFamily="66" charset="-78"/>
              </a:rPr>
              <a:t>LONDON BRIDGE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E21B98-334E-0C20-59E7-900E91435A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Sofia Diaz Ceballos</a:t>
            </a:r>
          </a:p>
          <a:p>
            <a:r>
              <a:rPr lang="es-MX" dirty="0"/>
              <a:t>Colegio O'Farril</a:t>
            </a:r>
          </a:p>
          <a:p>
            <a:r>
              <a:rPr lang="es-MX" dirty="0"/>
              <a:t>4°B</a:t>
            </a:r>
          </a:p>
        </p:txBody>
      </p:sp>
    </p:spTree>
    <p:extLst>
      <p:ext uri="{BB962C8B-B14F-4D97-AF65-F5344CB8AC3E}">
        <p14:creationId xmlns:p14="http://schemas.microsoft.com/office/powerpoint/2010/main" val="158117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2CD881E-3DB9-21C4-6FAE-79821FD4E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Aharoni" panose="02010803020104030203" pitchFamily="2" charset="-79"/>
                <a:cs typeface="Aharoni" panose="02010803020104030203" pitchFamily="2" charset="-79"/>
              </a:rPr>
              <a:t>What </a:t>
            </a:r>
            <a:r>
              <a:rPr lang="es-MX" dirty="0" err="1">
                <a:latin typeface="Aharoni" panose="02010803020104030203" pitchFamily="2" charset="-79"/>
                <a:cs typeface="Aharoni" panose="02010803020104030203" pitchFamily="2" charset="-79"/>
              </a:rPr>
              <a:t>is</a:t>
            </a:r>
            <a:r>
              <a:rPr lang="es-MX" dirty="0">
                <a:latin typeface="Aharoni" panose="02010803020104030203" pitchFamily="2" charset="-79"/>
                <a:cs typeface="Aharoni" panose="02010803020104030203" pitchFamily="2" charset="-79"/>
              </a:rPr>
              <a:t> the London Bridge?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B0BE890F-5A29-2311-C1D6-8622CF1F78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48550" y="2062066"/>
            <a:ext cx="4239188" cy="2810766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EB7489EF-30A7-8D8D-5B25-AE0B41ADC3B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838201" y="2704558"/>
            <a:ext cx="5963816" cy="2559683"/>
          </a:xfrm>
          <a:prstGeom prst="rect">
            <a:avLst/>
          </a:prstGeom>
          <a:solidFill>
            <a:srgbClr val="F8F9FA"/>
          </a:solidFill>
          <a:ln w="38100">
            <a:solidFill>
              <a:srgbClr val="703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London Bridge </a:t>
            </a:r>
            <a:r>
              <a:rPr kumimoji="0" lang="es-MX" altLang="es-MX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is</a:t>
            </a:r>
            <a:r>
              <a:rPr kumimoji="0" lang="es-MX" altLang="es-MX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a bridge in London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that</a:t>
            </a:r>
            <a:r>
              <a:rPr kumimoji="0" lang="es-MX" altLang="es-MX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s-MX" altLang="es-MX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crosses</a:t>
            </a:r>
            <a:r>
              <a:rPr kumimoji="0" lang="es-MX" altLang="es-MX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the </a:t>
            </a:r>
            <a:r>
              <a:rPr kumimoji="0" lang="es-MX" altLang="es-MX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River</a:t>
            </a:r>
            <a:r>
              <a:rPr kumimoji="0" lang="es-MX" altLang="es-MX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s-MX" altLang="es-MX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Thames</a:t>
            </a:r>
            <a:r>
              <a:rPr kumimoji="0" lang="es-MX" altLang="es-MX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</a:t>
            </a:r>
            <a:r>
              <a:rPr kumimoji="0" lang="es-MX" altLang="es-MX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between</a:t>
            </a:r>
            <a:r>
              <a:rPr kumimoji="0" lang="es-MX" altLang="es-MX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the Square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Mile</a:t>
            </a:r>
            <a:r>
              <a:rPr kumimoji="0" lang="es-MX" altLang="es-MX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and </a:t>
            </a:r>
            <a:r>
              <a:rPr kumimoji="0" lang="es-MX" altLang="es-MX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Southwark</a:t>
            </a:r>
            <a:r>
              <a:rPr kumimoji="0" lang="es-MX" altLang="es-MX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 </a:t>
            </a:r>
            <a:r>
              <a:rPr kumimoji="0" lang="es-MX" altLang="es-MX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It</a:t>
            </a:r>
            <a:r>
              <a:rPr kumimoji="0" lang="es-MX" altLang="es-MX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s-MX" altLang="es-MX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is</a:t>
            </a:r>
            <a:r>
              <a:rPr kumimoji="0" lang="es-MX" altLang="es-MX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s-MX" altLang="es-MX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located</a:t>
            </a:r>
            <a:r>
              <a:rPr kumimoji="0" lang="es-MX" altLang="es-MX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s-MX" altLang="es-MX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between</a:t>
            </a:r>
            <a:r>
              <a:rPr kumimoji="0" lang="es-MX" altLang="es-MX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the Cannon Street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Railway</a:t>
            </a:r>
            <a:r>
              <a:rPr kumimoji="0" lang="es-MX" altLang="es-MX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bridges and Tower Bridge. On the </a:t>
            </a:r>
            <a:r>
              <a:rPr kumimoji="0" lang="es-MX" altLang="es-MX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southern</a:t>
            </a:r>
            <a:r>
              <a:rPr kumimoji="0" lang="es-MX" altLang="es-MX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s-MX" altLang="es-MX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part</a:t>
            </a:r>
            <a:r>
              <a:rPr kumimoji="0" lang="es-MX" altLang="es-MX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s-MX" altLang="es-MX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of</a:t>
            </a:r>
            <a:r>
              <a:rPr kumimoji="0" lang="es-MX" altLang="es-MX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bridge </a:t>
            </a:r>
            <a:r>
              <a:rPr kumimoji="0" lang="es-MX" altLang="es-MX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is</a:t>
            </a:r>
            <a:r>
              <a:rPr kumimoji="0" lang="es-MX" altLang="es-MX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s-MX" altLang="es-MX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Southwark</a:t>
            </a:r>
            <a:r>
              <a:rPr kumimoji="0" lang="es-MX" altLang="es-MX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s-MX" altLang="es-MX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Cathedral</a:t>
            </a:r>
            <a:r>
              <a:rPr kumimoji="0" lang="es-MX" altLang="es-MX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and London Bridge </a:t>
            </a:r>
            <a:r>
              <a:rPr kumimoji="0" lang="es-MX" altLang="es-MX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Station</a:t>
            </a: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512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23472-B0DC-7183-3E5D-0689F5C11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Aharoni" panose="02010803020104030203" pitchFamily="2" charset="-79"/>
                <a:cs typeface="Aharoni" panose="02010803020104030203" pitchFamily="2" charset="-79"/>
              </a:rPr>
              <a:t>¿Who built the London Bridge?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46E91C2-5861-8A7E-C595-3C4367DB82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48550" y="2127380"/>
            <a:ext cx="4140680" cy="2745451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B4A7AF75-47C8-8316-9132-D57EACC4676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602770" y="2968593"/>
            <a:ext cx="4230487" cy="943856"/>
          </a:xfrm>
          <a:prstGeom prst="rect">
            <a:avLst/>
          </a:prstGeom>
          <a:solidFill>
            <a:srgbClr val="F8F9FA"/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 current London Bridge was built by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John </a:t>
            </a:r>
            <a:r>
              <a:rPr kumimoji="0" lang="es-MX" altLang="es-MX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Mowlem</a:t>
            </a: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61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0D9417-56AA-814A-9354-E7E9AF8B6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Aharoni" panose="02010803020104030203" pitchFamily="2" charset="-79"/>
                <a:cs typeface="Aharoni" panose="02010803020104030203" pitchFamily="2" charset="-79"/>
              </a:rPr>
              <a:t>In what time the London Bridge was built?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1EC676-F3B0-2E83-D547-414925B44A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l"/>
            <a:r>
              <a:rPr lang="es-MX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current London Bridge was built in1962 to 1972 and opened by Queen Elizabeth ll on March 17,1973</a:t>
            </a:r>
          </a:p>
          <a:p>
            <a:pPr marL="0" indent="0">
              <a:buNone/>
            </a:pPr>
            <a:b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5BD6979-83DD-F52A-39EC-E0BC052700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8412"/>
            <a:ext cx="5181600" cy="344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378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108</Words>
  <Application>Microsoft Office PowerPoint</Application>
  <PresentationFormat>Panorámica</PresentationFormat>
  <Paragraphs>16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Aharoni</vt:lpstr>
      <vt:lpstr>Arabic Typesetting</vt:lpstr>
      <vt:lpstr>Arial</vt:lpstr>
      <vt:lpstr>Arial</vt:lpstr>
      <vt:lpstr>Calibri</vt:lpstr>
      <vt:lpstr>Calibri Light</vt:lpstr>
      <vt:lpstr>inherit</vt:lpstr>
      <vt:lpstr>Tema de Office</vt:lpstr>
      <vt:lpstr>LONDON BRIDGE</vt:lpstr>
      <vt:lpstr>What is the London Bridge?</vt:lpstr>
      <vt:lpstr>¿Who built the London Bridge?</vt:lpstr>
      <vt:lpstr>In what time the London Bridge was built?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O’FARRILL</dc:title>
  <dc:creator>DANIEL ALEJANDRO DIAZ DOMINGUEZ</dc:creator>
  <cp:lastModifiedBy>DANIEL ALEJANDRO DIAZ DOMINGUEZ</cp:lastModifiedBy>
  <cp:revision>2</cp:revision>
  <dcterms:created xsi:type="dcterms:W3CDTF">2023-11-11T20:47:57Z</dcterms:created>
  <dcterms:modified xsi:type="dcterms:W3CDTF">2023-11-12T03:06:35Z</dcterms:modified>
</cp:coreProperties>
</file>