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7FB84-2F10-4702-B5F4-E808DF2CF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1765" y="3033581"/>
            <a:ext cx="5518066" cy="2268559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VANESSA VALENTINA</a:t>
            </a:r>
            <a:br>
              <a:rPr lang="es-ES" sz="4000" dirty="0"/>
            </a:br>
            <a:br>
              <a:rPr lang="es-ES" sz="4000" dirty="0"/>
            </a:br>
            <a:r>
              <a:rPr lang="es-ES" sz="4000" dirty="0"/>
              <a:t>4°B</a:t>
            </a:r>
            <a:endParaRPr lang="es-MX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156742-AFFF-413B-BC63-2CD6481B7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0955" y="901305"/>
            <a:ext cx="5357600" cy="1160213"/>
          </a:xfrm>
        </p:spPr>
        <p:txBody>
          <a:bodyPr>
            <a:normAutofit/>
          </a:bodyPr>
          <a:lstStyle/>
          <a:p>
            <a:pPr algn="ctr"/>
            <a:r>
              <a:rPr lang="es-ES" sz="6600" dirty="0"/>
              <a:t>BIG BEN</a:t>
            </a:r>
            <a:endParaRPr lang="es-MX" sz="66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623533D-3907-4021-B31D-4F28FEB922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9816" y="604743"/>
            <a:ext cx="3262184" cy="59113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35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703DA-9D30-4FF3-A491-E78819CEC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449112"/>
          </a:xfrm>
        </p:spPr>
        <p:txBody>
          <a:bodyPr>
            <a:normAutofit/>
          </a:bodyPr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THE BIG BEN IS A SIMBOLIC TOWER LOCATED AT THE NORTH END OF THE PALACE OF WESTMINSTER IN LONDON, ENGLAND.</a:t>
            </a:r>
            <a:endParaRPr lang="es-MX" sz="2400" dirty="0">
              <a:latin typeface="Arial Rounded MT Bold" panose="020F0704030504030204" pitchFamily="34" charset="0"/>
            </a:endParaRPr>
          </a:p>
        </p:txBody>
      </p:sp>
      <p:pic>
        <p:nvPicPr>
          <p:cNvPr id="4" name="Marcador de contenido 3" descr="El Big Ben vuelve a sonar en Londres después de 5 años de renovaciones">
            <a:extLst>
              <a:ext uri="{FF2B5EF4-FFF2-40B4-BE49-F238E27FC236}">
                <a16:creationId xmlns:a16="http://schemas.microsoft.com/office/drawing/2014/main" id="{D5A6C39B-67E6-40E5-8A6B-F74002BCA62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373" y="2092410"/>
            <a:ext cx="6433752" cy="4176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0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D93AC-C3CF-4345-A6AE-FE854433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2703" y="692726"/>
            <a:ext cx="795833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THE TOWER WAS DESIGNED BY AUGUSTUS PUGIN IN A NEO-GOTHIC STYLE. </a:t>
            </a:r>
            <a:br>
              <a:rPr lang="es-ES" sz="2400" dirty="0">
                <a:latin typeface="Arial Rounded MT Bold" panose="020F0704030504030204" pitchFamily="34" charset="0"/>
              </a:rPr>
            </a:br>
            <a:br>
              <a:rPr lang="es-ES" sz="2400" dirty="0">
                <a:latin typeface="Arial Rounded MT Bold" panose="020F0704030504030204" pitchFamily="34" charset="0"/>
              </a:rPr>
            </a:br>
            <a:r>
              <a:rPr lang="es-ES" sz="2400" dirty="0">
                <a:latin typeface="Arial Rounded MT Bold" panose="020F0704030504030204" pitchFamily="34" charset="0"/>
              </a:rPr>
              <a:t>WHEN COMPLETED IN 1859, ITS CLOCK WAS THE LARGEST AND MOST ACCURATE FOUR-FACED STRIKING AND CHIMING CLOCK IN THE WORLD.</a:t>
            </a:r>
            <a:endParaRPr lang="es-MX" sz="2400" dirty="0">
              <a:latin typeface="Arial Rounded MT Bold" panose="020F0704030504030204" pitchFamily="34" charset="0"/>
            </a:endParaRPr>
          </a:p>
        </p:txBody>
      </p:sp>
      <p:pic>
        <p:nvPicPr>
          <p:cNvPr id="4" name="Marcador de contenido 3" descr="Big Ben - Sitio / edificio histórico - visitlondon.com">
            <a:extLst>
              <a:ext uri="{FF2B5EF4-FFF2-40B4-BE49-F238E27FC236}">
                <a16:creationId xmlns:a16="http://schemas.microsoft.com/office/drawing/2014/main" id="{50A7FFB9-8B2D-48E0-A1BB-F8B3459BA79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454" y="2850291"/>
            <a:ext cx="5675871" cy="34632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849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134A1-6819-4894-9EE3-98A4A60FD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379" y="808056"/>
            <a:ext cx="8179760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THE TOWER STANDS 316 FEET (96 M). ITS BASE IS SQUARE, MEASURING 40 FEET (12 M) ON EACH SIDE. DIAL OF THE CLOCK ARE 22.5 FEET (6.9 M) IN DIAMETER.</a:t>
            </a:r>
            <a:endParaRPr lang="es-MX" sz="2400" dirty="0">
              <a:latin typeface="Arial Rounded MT Bold" panose="020F0704030504030204" pitchFamily="34" charset="0"/>
            </a:endParaRPr>
          </a:p>
        </p:txBody>
      </p:sp>
      <p:pic>
        <p:nvPicPr>
          <p:cNvPr id="4" name="Marcador de contenido 3" descr="Por qué se llama incorrectamente el Big Ben a la Elizabeth Tower?">
            <a:extLst>
              <a:ext uri="{FF2B5EF4-FFF2-40B4-BE49-F238E27FC236}">
                <a16:creationId xmlns:a16="http://schemas.microsoft.com/office/drawing/2014/main" id="{3E8E14A0-05D8-41F8-B39A-1A881B1D4FD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098" y="2075936"/>
            <a:ext cx="6936259" cy="4102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5420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DFE328-CD97-47E9-85A4-3DEE5D4B7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8056192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THE TOWER IS A BRITISH CULTURAL ICON RECOGNISED ALL OVER THE WORLD. IT IS ONE OF THE MOST PROMINENT SYMBOLS OF THE UNITED KINGDOM.</a:t>
            </a:r>
            <a:endParaRPr lang="es-MX" sz="2400" dirty="0">
              <a:latin typeface="Arial Rounded MT Bold" panose="020F0704030504030204" pitchFamily="34" charset="0"/>
            </a:endParaRPr>
          </a:p>
        </p:txBody>
      </p:sp>
      <p:pic>
        <p:nvPicPr>
          <p:cNvPr id="4" name="Marcador de contenido 3" descr="Visit Big Ben, London">
            <a:extLst>
              <a:ext uri="{FF2B5EF4-FFF2-40B4-BE49-F238E27FC236}">
                <a16:creationId xmlns:a16="http://schemas.microsoft.com/office/drawing/2014/main" id="{FF5FF20A-D421-4BA3-9854-16657C0DC8B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519" y="1885285"/>
            <a:ext cx="6614984" cy="43589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3893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493D03-E600-49AF-92F2-3B49DF466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2400" dirty="0">
                <a:latin typeface="Arial Rounded MT Bold" panose="020F0704030504030204" pitchFamily="34" charset="0"/>
              </a:rPr>
              <a:t>THE CLOCK TOWER HAS BEEN PART OF GRADE 1 LISTED BUILDING SINCE 1970 AND A UNESCO WORLD HERITAGE SITE SINCE 1987.</a:t>
            </a:r>
            <a:endParaRPr lang="es-MX" sz="2400" dirty="0">
              <a:latin typeface="Arial Rounded MT Bold" panose="020F0704030504030204" pitchFamily="34" charset="0"/>
            </a:endParaRP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0B0143F-7E19-486D-A55C-0B96C222A94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670" y="2010032"/>
            <a:ext cx="6582033" cy="4300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166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2041E9-E3BE-4355-8699-6F1FCB4DF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3600" dirty="0">
                <a:latin typeface="Arial Rounded MT Bold" panose="020F0704030504030204" pitchFamily="34" charset="0"/>
              </a:rPr>
              <a:t>THANK YOU FOR YOUR ATENTION</a:t>
            </a:r>
            <a:r>
              <a:rPr lang="es-ES" dirty="0"/>
              <a:t>.</a:t>
            </a:r>
            <a:endParaRPr lang="es-MX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9236ABF4-C19E-41DB-A399-5E03B9F3A83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0995" y="1540475"/>
            <a:ext cx="6606746" cy="4761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346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26</TotalTime>
  <Words>160</Words>
  <Application>Microsoft Office PowerPoint</Application>
  <PresentationFormat>Panorámica</PresentationFormat>
  <Paragraphs>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MS Shell Dlg 2</vt:lpstr>
      <vt:lpstr>Wingdings</vt:lpstr>
      <vt:lpstr>Wingdings 3</vt:lpstr>
      <vt:lpstr>Madison</vt:lpstr>
      <vt:lpstr>VANESSA VALENTINA  4°B</vt:lpstr>
      <vt:lpstr>THE BIG BEN IS A SIMBOLIC TOWER LOCATED AT THE NORTH END OF THE PALACE OF WESTMINSTER IN LONDON, ENGLAND.</vt:lpstr>
      <vt:lpstr>THE TOWER WAS DESIGNED BY AUGUSTUS PUGIN IN A NEO-GOTHIC STYLE.   WHEN COMPLETED IN 1859, ITS CLOCK WAS THE LARGEST AND MOST ACCURATE FOUR-FACED STRIKING AND CHIMING CLOCK IN THE WORLD.</vt:lpstr>
      <vt:lpstr>THE TOWER STANDS 316 FEET (96 M). ITS BASE IS SQUARE, MEASURING 40 FEET (12 M) ON EACH SIDE. DIAL OF THE CLOCK ARE 22.5 FEET (6.9 M) IN DIAMETER.</vt:lpstr>
      <vt:lpstr>THE TOWER IS A BRITISH CULTURAL ICON RECOGNISED ALL OVER THE WORLD. IT IS ONE OF THE MOST PROMINENT SYMBOLS OF THE UNITED KINGDOM.</vt:lpstr>
      <vt:lpstr>THE CLOCK TOWER HAS BEEN PART OF GRADE 1 LISTED BUILDING SINCE 1970 AND A UNESCO WORLD HERITAGE SITE SINCE 1987.</vt:lpstr>
      <vt:lpstr>THANK YOU FOR YOUR ATENTION.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VANESSA VALENTINA  4°B</dc:title>
  <dc:creator>DeeeL</dc:creator>
  <cp:lastModifiedBy>DeeeL</cp:lastModifiedBy>
  <cp:revision>1</cp:revision>
  <dcterms:created xsi:type="dcterms:W3CDTF">2023-11-08T23:48:35Z</dcterms:created>
  <dcterms:modified xsi:type="dcterms:W3CDTF">2023-11-09T00:14:45Z</dcterms:modified>
</cp:coreProperties>
</file>