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770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8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320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014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764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01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14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74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87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7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887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74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00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835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1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35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B192C-6ABB-4918-8BED-57B5ACC5031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31DA54-16E0-4E49-ADEF-1A6A2FC63E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538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2674" y="121919"/>
            <a:ext cx="9161418" cy="1094986"/>
          </a:xfrm>
        </p:spPr>
        <p:txBody>
          <a:bodyPr>
            <a:noAutofit/>
          </a:bodyPr>
          <a:lstStyle/>
          <a:p>
            <a:r>
              <a:rPr lang="es-MX" b="1" dirty="0" smtClean="0"/>
              <a:t>TOWER OF LONDON</a:t>
            </a:r>
            <a:endParaRPr lang="es-MX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57" y="1806765"/>
            <a:ext cx="4704261" cy="36338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659" y="1322685"/>
            <a:ext cx="4560736" cy="46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9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7345" y="0"/>
            <a:ext cx="7395805" cy="917308"/>
          </a:xfrm>
        </p:spPr>
        <p:txBody>
          <a:bodyPr>
            <a:normAutofit fontScale="90000"/>
          </a:bodyPr>
          <a:lstStyle/>
          <a:p>
            <a:r>
              <a:rPr lang="es-MX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Tower of London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4785" y="992780"/>
            <a:ext cx="10612780" cy="3143792"/>
          </a:xfrm>
        </p:spPr>
        <p:txBody>
          <a:bodyPr>
            <a:noAutofit/>
          </a:bodyPr>
          <a:lstStyle/>
          <a:p>
            <a:pPr fontAlgn="base"/>
            <a:r>
              <a:rPr lang="en-US" sz="3200" b="1" dirty="0" smtClean="0"/>
              <a:t>The Tower of London </a:t>
            </a:r>
            <a:r>
              <a:rPr lang="en-US" sz="3200" dirty="0" smtClean="0"/>
              <a:t>is a fortress located on the banks of the River Thames in central London, England.</a:t>
            </a:r>
          </a:p>
          <a:p>
            <a:pPr fontAlgn="base"/>
            <a:endParaRPr lang="en-US" sz="3200" dirty="0" smtClean="0"/>
          </a:p>
          <a:p>
            <a:pPr fontAlgn="base"/>
            <a:r>
              <a:rPr lang="en-US" sz="3200" b="1" dirty="0"/>
              <a:t>The tower, </a:t>
            </a:r>
            <a:r>
              <a:rPr lang="en-US" sz="3200" dirty="0" smtClean="0"/>
              <a:t>also called the Royal Palace and Fortress of Her Majesty, is a complex of buildings, towers and palaces surrounded by two rings of defensive walls.</a:t>
            </a:r>
          </a:p>
          <a:p>
            <a:pPr fontAlgn="base"/>
            <a:endParaRPr lang="es-ES" sz="5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078" y="4656183"/>
            <a:ext cx="2936881" cy="20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6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44434" y="400597"/>
            <a:ext cx="73761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/>
              <a:t>Tower of London</a:t>
            </a:r>
          </a:p>
          <a:p>
            <a:r>
              <a:rPr lang="en-US" sz="3200" dirty="0"/>
              <a:t>The Tower of London is one of the most important historical pieces in the British capital. Founded by William the Conqueror in 1066.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At that time this Tower was the largest in London, but it was not the only one. Two other castles were built: Chateau de </a:t>
            </a:r>
            <a:r>
              <a:rPr lang="en-US" sz="3200" dirty="0" err="1"/>
              <a:t>Montfichet</a:t>
            </a:r>
            <a:r>
              <a:rPr lang="en-US" sz="3200" dirty="0"/>
              <a:t> and Chateau de </a:t>
            </a:r>
            <a:r>
              <a:rPr lang="en-US" sz="3200" dirty="0" err="1"/>
              <a:t>Baynard</a:t>
            </a:r>
            <a:r>
              <a:rPr lang="en-US" sz="3200" dirty="0"/>
              <a:t>.</a:t>
            </a:r>
            <a:endParaRPr lang="es-MX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266" y="912059"/>
            <a:ext cx="32099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92778" y="1184365"/>
            <a:ext cx="768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/>
              <a:t>Central </a:t>
            </a:r>
            <a:r>
              <a:rPr lang="es-MX" sz="3200" b="1" dirty="0" err="1" smtClean="0"/>
              <a:t>courtyard</a:t>
            </a:r>
            <a:r>
              <a:rPr lang="es-MX" sz="3200" b="1" dirty="0" smtClean="0"/>
              <a:t>.</a:t>
            </a:r>
          </a:p>
          <a:p>
            <a:endParaRPr lang="es-MX" sz="3200" b="1" dirty="0" smtClean="0"/>
          </a:p>
          <a:p>
            <a:r>
              <a:rPr lang="en-US" sz="3600" dirty="0"/>
              <a:t>The central courtyard is what was originally conceived as a castle. At the corners of the central wall are the Wakefield and </a:t>
            </a:r>
            <a:r>
              <a:rPr lang="en-US" sz="3600" dirty="0" err="1"/>
              <a:t>Lanthorn</a:t>
            </a:r>
            <a:r>
              <a:rPr lang="en-US" sz="3600" dirty="0"/>
              <a:t> towers, which were probably built around 1220.</a:t>
            </a:r>
            <a:endParaRPr lang="es-MX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515" y="2363177"/>
            <a:ext cx="2833571" cy="28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69507" y="602248"/>
            <a:ext cx="6576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Courtyard  </a:t>
            </a:r>
          </a:p>
          <a:p>
            <a:endParaRPr lang="en-US" sz="3200" b="1" dirty="0"/>
          </a:p>
          <a:p>
            <a:r>
              <a:rPr lang="en-US" sz="3200" dirty="0"/>
              <a:t>This area is due to King Richard the Lionheart, when he built buildings to the west of the central courtyard; </a:t>
            </a:r>
          </a:p>
          <a:p>
            <a:r>
              <a:rPr lang="en-US" sz="3200" dirty="0"/>
              <a:t>Many of these buildings have survived and some have even been </a:t>
            </a:r>
            <a:r>
              <a:rPr lang="en-US" sz="3200" dirty="0" err="1"/>
              <a:t>rebuil</a:t>
            </a:r>
            <a:endParaRPr lang="es-MX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282" y="1455689"/>
            <a:ext cx="4268363" cy="411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30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4640" y="340986"/>
            <a:ext cx="114615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Outdoor patio</a:t>
            </a:r>
          </a:p>
          <a:p>
            <a:r>
              <a:rPr lang="en-US" sz="3200" dirty="0"/>
              <a:t>During the period of Edward I, the construction of a third courtyard was carried out to surround the already existing complex.</a:t>
            </a:r>
          </a:p>
          <a:p>
            <a:endParaRPr lang="en-US" sz="3200" dirty="0"/>
          </a:p>
          <a:p>
            <a:r>
              <a:rPr lang="en-US" sz="3200" dirty="0"/>
              <a:t>With the </a:t>
            </a:r>
            <a:r>
              <a:rPr lang="en-US" sz="3200" dirty="0" err="1"/>
              <a:t>Modificing</a:t>
            </a:r>
            <a:r>
              <a:rPr lang="en-US" sz="3200" dirty="0"/>
              <a:t> old entrances to the castle and creating new ones, as well as the construction of new towers. </a:t>
            </a:r>
            <a:endParaRPr lang="es-MX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894" y="4386460"/>
            <a:ext cx="5935289" cy="22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613" y="598516"/>
            <a:ext cx="5365488" cy="5403273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4384" y="962740"/>
            <a:ext cx="6400222" cy="1861214"/>
          </a:xfrm>
        </p:spPr>
        <p:txBody>
          <a:bodyPr>
            <a:normAutofit fontScale="92500" lnSpcReduction="20000"/>
          </a:bodyPr>
          <a:lstStyle/>
          <a:p>
            <a:r>
              <a:rPr lang="es-ES" sz="3200" b="1" dirty="0" err="1" smtClean="0">
                <a:solidFill>
                  <a:schemeClr val="tx1"/>
                </a:solidFill>
              </a:rPr>
              <a:t>Name</a:t>
            </a:r>
            <a:r>
              <a:rPr lang="es-ES" sz="3200" b="1" dirty="0" smtClean="0">
                <a:solidFill>
                  <a:schemeClr val="tx1"/>
                </a:solidFill>
              </a:rPr>
              <a:t>: Oliver Matías Ramos Rosado</a:t>
            </a:r>
          </a:p>
          <a:p>
            <a:r>
              <a:rPr lang="es-ES" sz="3200" b="1" dirty="0" err="1" smtClean="0">
                <a:solidFill>
                  <a:schemeClr val="tx1"/>
                </a:solidFill>
              </a:rPr>
              <a:t>School</a:t>
            </a:r>
            <a:r>
              <a:rPr lang="es-ES" sz="3200" b="1" dirty="0" smtClean="0">
                <a:solidFill>
                  <a:schemeClr val="tx1"/>
                </a:solidFill>
              </a:rPr>
              <a:t>: Colegio </a:t>
            </a:r>
            <a:r>
              <a:rPr lang="es-ES" sz="3200" b="1" dirty="0" err="1" smtClean="0">
                <a:solidFill>
                  <a:schemeClr val="tx1"/>
                </a:solidFill>
              </a:rPr>
              <a:t>O'farrill</a:t>
            </a:r>
            <a:endParaRPr lang="es-ES" sz="3200" b="1" dirty="0" smtClean="0">
              <a:solidFill>
                <a:schemeClr val="tx1"/>
              </a:solidFill>
            </a:endParaRPr>
          </a:p>
          <a:p>
            <a:r>
              <a:rPr lang="es-ES" sz="3200" b="1" dirty="0" smtClean="0">
                <a:solidFill>
                  <a:schemeClr val="tx1"/>
                </a:solidFill>
              </a:rPr>
              <a:t>4°B </a:t>
            </a:r>
            <a:endParaRPr lang="es-MX" sz="32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43" y="2823954"/>
            <a:ext cx="4440678" cy="295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7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248</Words>
  <Application>Microsoft Office PowerPoint</Application>
  <PresentationFormat>Panorámica</PresentationFormat>
  <Paragraphs>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Espiral</vt:lpstr>
      <vt:lpstr>TOWER OF LONDON</vt:lpstr>
      <vt:lpstr>Tower of London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Torre de Londres</dc:title>
  <dc:creator>daniel.ramos</dc:creator>
  <cp:lastModifiedBy>daniel.ramos</cp:lastModifiedBy>
  <cp:revision>12</cp:revision>
  <dcterms:created xsi:type="dcterms:W3CDTF">2023-11-10T02:21:48Z</dcterms:created>
  <dcterms:modified xsi:type="dcterms:W3CDTF">2023-11-10T05:03:55Z</dcterms:modified>
</cp:coreProperties>
</file>