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2A67F-06CB-4648-8BC8-3B6F656C13DF}" v="69" dt="2023-11-09T22:52:03.135"/>
    <p1510:client id="{BC6144C2-E522-DDCF-03BF-1BECDE43AA57}" v="138" dt="2023-11-10T00:02:52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DD98-AB14-4E2F-8ECE-EE506D4EC1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C27875-ADB1-424E-9F13-21B2525C2EDA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Buckingham Palace has </a:t>
          </a:r>
          <a:r>
            <a:rPr lang="es-MX" dirty="0" err="1">
              <a:solidFill>
                <a:schemeClr val="tx1"/>
              </a:solidFill>
            </a:rPr>
            <a:t>been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London home </a:t>
          </a:r>
          <a:r>
            <a:rPr lang="es-MX" dirty="0" err="1">
              <a:solidFill>
                <a:schemeClr val="tx1"/>
              </a:solidFill>
            </a:rPr>
            <a:t>of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British </a:t>
          </a:r>
          <a:r>
            <a:rPr lang="es-MX" dirty="0" err="1">
              <a:solidFill>
                <a:schemeClr val="tx1"/>
              </a:solidFill>
            </a:rPr>
            <a:t>king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queen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since</a:t>
          </a:r>
          <a:r>
            <a:rPr lang="es-MX" dirty="0">
              <a:solidFill>
                <a:schemeClr val="tx1"/>
              </a:solidFill>
            </a:rPr>
            <a:t> 1837. </a:t>
          </a:r>
          <a:r>
            <a:rPr lang="es-MX" dirty="0" err="1">
              <a:solidFill>
                <a:schemeClr val="tx1"/>
              </a:solidFill>
            </a:rPr>
            <a:t>It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is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used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by</a:t>
          </a:r>
          <a:r>
            <a:rPr lang="es-MX" dirty="0">
              <a:solidFill>
                <a:schemeClr val="tx1"/>
              </a:solidFill>
            </a:rPr>
            <a:t> Queen Elizabeth II as </a:t>
          </a:r>
          <a:r>
            <a:rPr lang="es-MX" dirty="0" err="1">
              <a:solidFill>
                <a:schemeClr val="tx1"/>
              </a:solidFill>
            </a:rPr>
            <a:t>her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official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residence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or</a:t>
          </a:r>
          <a:r>
            <a:rPr lang="es-MX" dirty="0">
              <a:solidFill>
                <a:schemeClr val="tx1"/>
              </a:solidFill>
            </a:rPr>
            <a:t> place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stay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queen</a:t>
          </a:r>
          <a:r>
            <a:rPr lang="es-MX" dirty="0">
              <a:solidFill>
                <a:schemeClr val="tx1"/>
              </a:solidFill>
            </a:rPr>
            <a:t> and </a:t>
          </a:r>
          <a:r>
            <a:rPr lang="es-MX" dirty="0" err="1">
              <a:solidFill>
                <a:schemeClr val="tx1"/>
              </a:solidFill>
            </a:rPr>
            <a:t>her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family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live</a:t>
          </a:r>
          <a:r>
            <a:rPr lang="es-MX" dirty="0">
              <a:solidFill>
                <a:schemeClr val="tx1"/>
              </a:solidFill>
            </a:rPr>
            <a:t> in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palace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for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some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of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year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but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it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is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also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used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for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important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events</a:t>
          </a:r>
          <a:r>
            <a:rPr lang="es-MX" dirty="0">
              <a:solidFill>
                <a:schemeClr val="tx1"/>
              </a:solidFill>
            </a:rPr>
            <a:t>, meetings, and </a:t>
          </a:r>
          <a:r>
            <a:rPr lang="es-MX" dirty="0" err="1">
              <a:solidFill>
                <a:schemeClr val="tx1"/>
              </a:solidFill>
            </a:rPr>
            <a:t>receptions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Parts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of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palace</a:t>
          </a:r>
          <a:r>
            <a:rPr lang="es-MX" dirty="0">
              <a:solidFill>
                <a:schemeClr val="tx1"/>
              </a:solidFill>
            </a:rPr>
            <a:t> are open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visitors</a:t>
          </a:r>
          <a:r>
            <a:rPr lang="es-MX" dirty="0">
              <a:solidFill>
                <a:schemeClr val="tx1"/>
              </a:solidFill>
            </a:rPr>
            <a:t> in August and </a:t>
          </a:r>
          <a:r>
            <a:rPr lang="es-MX" dirty="0" err="1">
              <a:solidFill>
                <a:schemeClr val="tx1"/>
              </a:solidFill>
            </a:rPr>
            <a:t>September</a:t>
          </a:r>
          <a:r>
            <a:rPr lang="es-MX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5BCB3670-3478-4A73-A8DC-2092B5E0DE11}" type="parTrans" cxnId="{F7FC5596-76C1-4CDB-80B4-0C1D87EDD2E4}">
      <dgm:prSet/>
      <dgm:spPr/>
      <dgm:t>
        <a:bodyPr/>
        <a:lstStyle/>
        <a:p>
          <a:endParaRPr lang="en-US"/>
        </a:p>
      </dgm:t>
    </dgm:pt>
    <dgm:pt modelId="{6A7A2070-0CCC-4D37-9751-DF9881E02776}" type="sibTrans" cxnId="{F7FC5596-76C1-4CDB-80B4-0C1D87EDD2E4}">
      <dgm:prSet/>
      <dgm:spPr/>
      <dgm:t>
        <a:bodyPr/>
        <a:lstStyle/>
        <a:p>
          <a:endParaRPr lang="en-US"/>
        </a:p>
      </dgm:t>
    </dgm:pt>
    <dgm:pt modelId="{E199CDC1-0FDC-4E22-A744-3B9A646D9270}">
      <dgm:prSet/>
      <dgm:spPr/>
      <dgm:t>
        <a:bodyPr/>
        <a:lstStyle/>
        <a:p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palace</a:t>
          </a:r>
          <a:r>
            <a:rPr lang="es-MX" dirty="0">
              <a:solidFill>
                <a:schemeClr val="tx1"/>
              </a:solidFill>
            </a:rPr>
            <a:t> has 775 </a:t>
          </a:r>
          <a:r>
            <a:rPr lang="es-MX" dirty="0" err="1">
              <a:solidFill>
                <a:schemeClr val="tx1"/>
              </a:solidFill>
            </a:rPr>
            <a:t>rooms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including</a:t>
          </a:r>
          <a:r>
            <a:rPr lang="es-MX" dirty="0">
              <a:solidFill>
                <a:schemeClr val="tx1"/>
              </a:solidFill>
            </a:rPr>
            <a:t> 188 staff </a:t>
          </a:r>
          <a:r>
            <a:rPr lang="es-MX" dirty="0" err="1">
              <a:solidFill>
                <a:schemeClr val="tx1"/>
              </a:solidFill>
            </a:rPr>
            <a:t>bedrooms</a:t>
          </a:r>
          <a:r>
            <a:rPr lang="es-MX" dirty="0">
              <a:solidFill>
                <a:schemeClr val="tx1"/>
              </a:solidFill>
            </a:rPr>
            <a:t> and 78 </a:t>
          </a:r>
          <a:r>
            <a:rPr lang="es-MX" dirty="0" err="1">
              <a:solidFill>
                <a:schemeClr val="tx1"/>
              </a:solidFill>
            </a:rPr>
            <a:t>bathrooms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There</a:t>
          </a:r>
          <a:r>
            <a:rPr lang="es-MX" dirty="0">
              <a:solidFill>
                <a:schemeClr val="tx1"/>
              </a:solidFill>
            </a:rPr>
            <a:t> are 92 </a:t>
          </a:r>
          <a:r>
            <a:rPr lang="es-MX" dirty="0" err="1">
              <a:solidFill>
                <a:schemeClr val="tx1"/>
              </a:solidFill>
            </a:rPr>
            <a:t>offices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where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queen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her</a:t>
          </a:r>
          <a:r>
            <a:rPr lang="es-MX" dirty="0">
              <a:solidFill>
                <a:schemeClr val="tx1"/>
              </a:solidFill>
            </a:rPr>
            <a:t> office staff, and </a:t>
          </a:r>
          <a:r>
            <a:rPr lang="es-MX" dirty="0" err="1">
              <a:solidFill>
                <a:schemeClr val="tx1"/>
              </a:solidFill>
            </a:rPr>
            <a:t>family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all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work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State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banquets</a:t>
          </a:r>
          <a:r>
            <a:rPr lang="es-MX" dirty="0">
              <a:solidFill>
                <a:schemeClr val="tx1"/>
              </a:solidFill>
            </a:rPr>
            <a:t> are </a:t>
          </a:r>
          <a:r>
            <a:rPr lang="es-MX" dirty="0" err="1">
              <a:solidFill>
                <a:schemeClr val="tx1"/>
              </a:solidFill>
            </a:rPr>
            <a:t>held</a:t>
          </a:r>
          <a:r>
            <a:rPr lang="es-MX" dirty="0">
              <a:solidFill>
                <a:schemeClr val="tx1"/>
              </a:solidFill>
            </a:rPr>
            <a:t> in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ballroom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There</a:t>
          </a:r>
          <a:r>
            <a:rPr lang="es-MX" dirty="0">
              <a:solidFill>
                <a:schemeClr val="tx1"/>
              </a:solidFill>
            </a:rPr>
            <a:t> are 19 </a:t>
          </a:r>
          <a:r>
            <a:rPr lang="es-MX" dirty="0" err="1">
              <a:solidFill>
                <a:schemeClr val="tx1"/>
              </a:solidFill>
            </a:rPr>
            <a:t>State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Rooms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that</a:t>
          </a:r>
          <a:r>
            <a:rPr lang="es-MX" dirty="0">
              <a:solidFill>
                <a:schemeClr val="tx1"/>
              </a:solidFill>
            </a:rPr>
            <a:t> are </a:t>
          </a:r>
          <a:r>
            <a:rPr lang="es-MX" dirty="0" err="1">
              <a:solidFill>
                <a:schemeClr val="tx1"/>
              </a:solidFill>
            </a:rPr>
            <a:t>used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entertain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official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guests</a:t>
          </a:r>
          <a:r>
            <a:rPr lang="es-MX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8B16B623-11DB-4447-8406-7AF36D3365CB}" type="parTrans" cxnId="{B0B05752-BF53-41AB-BF4C-263B8306CD2C}">
      <dgm:prSet/>
      <dgm:spPr/>
      <dgm:t>
        <a:bodyPr/>
        <a:lstStyle/>
        <a:p>
          <a:endParaRPr lang="en-US"/>
        </a:p>
      </dgm:t>
    </dgm:pt>
    <dgm:pt modelId="{3B9519F4-4DC1-4DD4-A1AA-375EBDCF8268}" type="sibTrans" cxnId="{B0B05752-BF53-41AB-BF4C-263B8306CD2C}">
      <dgm:prSet/>
      <dgm:spPr/>
      <dgm:t>
        <a:bodyPr/>
        <a:lstStyle/>
        <a:p>
          <a:endParaRPr lang="en-US"/>
        </a:p>
      </dgm:t>
    </dgm:pt>
    <dgm:pt modelId="{61369FBC-4176-475A-A401-06C1B57BFC0A}" type="pres">
      <dgm:prSet presAssocID="{230ADD98-AB14-4E2F-8ECE-EE506D4EC1C0}" presName="linear" presStyleCnt="0">
        <dgm:presLayoutVars>
          <dgm:animLvl val="lvl"/>
          <dgm:resizeHandles val="exact"/>
        </dgm:presLayoutVars>
      </dgm:prSet>
      <dgm:spPr/>
    </dgm:pt>
    <dgm:pt modelId="{CA959457-5648-4CCA-886F-5F88B136D9C4}" type="pres">
      <dgm:prSet presAssocID="{B8C27875-ADB1-424E-9F13-21B2525C2EDA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chemeClr val="accent2">
            <a:lumMod val="60000"/>
            <a:lumOff val="40000"/>
          </a:schemeClr>
        </a:solidFill>
      </dgm:spPr>
    </dgm:pt>
    <dgm:pt modelId="{B0751DB8-FEBD-4B13-9CA7-59BF80A0C158}" type="pres">
      <dgm:prSet presAssocID="{6A7A2070-0CCC-4D37-9751-DF9881E02776}" presName="spacer" presStyleCnt="0"/>
      <dgm:spPr/>
    </dgm:pt>
    <dgm:pt modelId="{C5104079-C78C-477E-9AE1-7E4D14369EE7}" type="pres">
      <dgm:prSet presAssocID="{E199CDC1-0FDC-4E22-A744-3B9A646D9270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BAF8838-B22B-454E-A1CE-E4B58723088C}" type="presOf" srcId="{230ADD98-AB14-4E2F-8ECE-EE506D4EC1C0}" destId="{61369FBC-4176-475A-A401-06C1B57BFC0A}" srcOrd="0" destOrd="0" presId="urn:microsoft.com/office/officeart/2005/8/layout/vList2"/>
    <dgm:cxn modelId="{B0B05752-BF53-41AB-BF4C-263B8306CD2C}" srcId="{230ADD98-AB14-4E2F-8ECE-EE506D4EC1C0}" destId="{E199CDC1-0FDC-4E22-A744-3B9A646D9270}" srcOrd="1" destOrd="0" parTransId="{8B16B623-11DB-4447-8406-7AF36D3365CB}" sibTransId="{3B9519F4-4DC1-4DD4-A1AA-375EBDCF8268}"/>
    <dgm:cxn modelId="{F7FC5596-76C1-4CDB-80B4-0C1D87EDD2E4}" srcId="{230ADD98-AB14-4E2F-8ECE-EE506D4EC1C0}" destId="{B8C27875-ADB1-424E-9F13-21B2525C2EDA}" srcOrd="0" destOrd="0" parTransId="{5BCB3670-3478-4A73-A8DC-2092B5E0DE11}" sibTransId="{6A7A2070-0CCC-4D37-9751-DF9881E02776}"/>
    <dgm:cxn modelId="{87A2DDD0-6256-455A-AA4F-EAD1416C5D3B}" type="presOf" srcId="{B8C27875-ADB1-424E-9F13-21B2525C2EDA}" destId="{CA959457-5648-4CCA-886F-5F88B136D9C4}" srcOrd="0" destOrd="0" presId="urn:microsoft.com/office/officeart/2005/8/layout/vList2"/>
    <dgm:cxn modelId="{CE805DFE-0AD8-4058-8019-85AA421921C3}" type="presOf" srcId="{E199CDC1-0FDC-4E22-A744-3B9A646D9270}" destId="{C5104079-C78C-477E-9AE1-7E4D14369EE7}" srcOrd="0" destOrd="0" presId="urn:microsoft.com/office/officeart/2005/8/layout/vList2"/>
    <dgm:cxn modelId="{AC118AC6-7060-48B8-ACBC-13ED2995B049}" type="presParOf" srcId="{61369FBC-4176-475A-A401-06C1B57BFC0A}" destId="{CA959457-5648-4CCA-886F-5F88B136D9C4}" srcOrd="0" destOrd="0" presId="urn:microsoft.com/office/officeart/2005/8/layout/vList2"/>
    <dgm:cxn modelId="{DB082BC7-375F-49CB-9FFB-3B8B4AD72CDF}" type="presParOf" srcId="{61369FBC-4176-475A-A401-06C1B57BFC0A}" destId="{B0751DB8-FEBD-4B13-9CA7-59BF80A0C158}" srcOrd="1" destOrd="0" presId="urn:microsoft.com/office/officeart/2005/8/layout/vList2"/>
    <dgm:cxn modelId="{5B5DC5AE-28DD-4A9A-B7A4-1138360BD4BC}" type="presParOf" srcId="{61369FBC-4176-475A-A401-06C1B57BFC0A}" destId="{C5104079-C78C-477E-9AE1-7E4D14369E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ADD98-AB14-4E2F-8ECE-EE506D4EC1C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D6C0C3A-1C72-487E-BADC-7A3E2622B133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 err="1">
              <a:solidFill>
                <a:schemeClr val="tx1"/>
              </a:solidFill>
            </a:rPr>
            <a:t>Every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summer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queen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holds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three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garden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parties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grounds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of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palace</a:t>
          </a:r>
          <a:r>
            <a:rPr lang="es-MX" dirty="0">
              <a:solidFill>
                <a:schemeClr val="tx1"/>
              </a:solidFill>
            </a:rPr>
            <a:t>. </a:t>
          </a:r>
          <a:r>
            <a:rPr lang="es-MX" dirty="0" err="1">
              <a:solidFill>
                <a:schemeClr val="tx1"/>
              </a:solidFill>
            </a:rPr>
            <a:t>Some</a:t>
          </a:r>
          <a:r>
            <a:rPr lang="es-MX" dirty="0">
              <a:solidFill>
                <a:schemeClr val="tx1"/>
              </a:solidFill>
            </a:rPr>
            <a:t> 30,000 </a:t>
          </a:r>
          <a:r>
            <a:rPr lang="es-MX" dirty="0" err="1">
              <a:solidFill>
                <a:schemeClr val="tx1"/>
              </a:solidFill>
            </a:rPr>
            <a:t>people</a:t>
          </a:r>
          <a:r>
            <a:rPr lang="es-MX" dirty="0">
              <a:solidFill>
                <a:schemeClr val="tx1"/>
              </a:solidFill>
            </a:rPr>
            <a:t> are </a:t>
          </a:r>
          <a:r>
            <a:rPr lang="es-MX" dirty="0" err="1">
              <a:solidFill>
                <a:schemeClr val="tx1"/>
              </a:solidFill>
            </a:rPr>
            <a:t>invited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parties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each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year</a:t>
          </a:r>
          <a:r>
            <a:rPr lang="es-MX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0CA5F137-75D4-4349-8E2A-A71FE8099220}" type="parTrans" cxnId="{B79023C2-50C3-4094-95BC-B3E2CB05CCD4}">
      <dgm:prSet/>
      <dgm:spPr/>
      <dgm:t>
        <a:bodyPr/>
        <a:lstStyle/>
        <a:p>
          <a:endParaRPr lang="en-US"/>
        </a:p>
      </dgm:t>
    </dgm:pt>
    <dgm:pt modelId="{AE924936-E46C-4494-8C8E-22F1C6430FFD}" type="sibTrans" cxnId="{B79023C2-50C3-4094-95BC-B3E2CB05CC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7F2AC9-78A1-4FBF-AAC3-4F0C1757C774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tx1"/>
              </a:solidFill>
            </a:rPr>
            <a:t>Buckingham House </a:t>
          </a:r>
          <a:r>
            <a:rPr lang="es-MX" dirty="0" err="1">
              <a:solidFill>
                <a:schemeClr val="tx1"/>
              </a:solidFill>
            </a:rPr>
            <a:t>was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bought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by</a:t>
          </a:r>
          <a:r>
            <a:rPr lang="es-MX" dirty="0">
              <a:solidFill>
                <a:schemeClr val="tx1"/>
              </a:solidFill>
            </a:rPr>
            <a:t> King George III </a:t>
          </a:r>
          <a:r>
            <a:rPr lang="es-MX" dirty="0" err="1">
              <a:solidFill>
                <a:schemeClr val="tx1"/>
              </a:solidFill>
            </a:rPr>
            <a:t>for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his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wife</a:t>
          </a:r>
          <a:r>
            <a:rPr lang="es-MX" dirty="0">
              <a:solidFill>
                <a:schemeClr val="tx1"/>
              </a:solidFill>
            </a:rPr>
            <a:t>, Charlotte, in 1761. In 1825 King George IV </a:t>
          </a:r>
          <a:r>
            <a:rPr lang="es-MX" dirty="0" err="1">
              <a:solidFill>
                <a:schemeClr val="tx1"/>
              </a:solidFill>
            </a:rPr>
            <a:t>decided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change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house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into</a:t>
          </a:r>
          <a:r>
            <a:rPr lang="es-MX" dirty="0">
              <a:solidFill>
                <a:schemeClr val="tx1"/>
              </a:solidFill>
            </a:rPr>
            <a:t> a </a:t>
          </a:r>
          <a:r>
            <a:rPr lang="es-MX" dirty="0" err="1">
              <a:solidFill>
                <a:schemeClr val="tx1"/>
              </a:solidFill>
            </a:rPr>
            <a:t>palace</a:t>
          </a:r>
          <a:r>
            <a:rPr lang="es-MX" dirty="0">
              <a:solidFill>
                <a:schemeClr val="tx1"/>
              </a:solidFill>
            </a:rPr>
            <a:t>, </a:t>
          </a:r>
          <a:r>
            <a:rPr lang="es-MX" dirty="0" err="1">
              <a:solidFill>
                <a:schemeClr val="tx1"/>
              </a:solidFill>
            </a:rPr>
            <a:t>but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building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project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took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many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years</a:t>
          </a:r>
          <a:r>
            <a:rPr lang="es-MX" dirty="0">
              <a:solidFill>
                <a:schemeClr val="tx1"/>
              </a:solidFill>
            </a:rPr>
            <a:t>. Queen Victoria </a:t>
          </a:r>
          <a:r>
            <a:rPr lang="es-MX" dirty="0" err="1">
              <a:solidFill>
                <a:schemeClr val="tx1"/>
              </a:solidFill>
            </a:rPr>
            <a:t>became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the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first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sovereign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to</a:t>
          </a:r>
          <a:r>
            <a:rPr lang="es-MX" dirty="0">
              <a:solidFill>
                <a:schemeClr val="tx1"/>
              </a:solidFill>
            </a:rPr>
            <a:t> </a:t>
          </a:r>
          <a:r>
            <a:rPr lang="es-MX" dirty="0" err="1">
              <a:solidFill>
                <a:schemeClr val="tx1"/>
              </a:solidFill>
            </a:rPr>
            <a:t>live</a:t>
          </a:r>
          <a:r>
            <a:rPr lang="es-MX" dirty="0">
              <a:solidFill>
                <a:schemeClr val="tx1"/>
              </a:solidFill>
            </a:rPr>
            <a:t> in Buckingham Palace, in 1837.</a:t>
          </a:r>
          <a:endParaRPr lang="en-US" dirty="0">
            <a:solidFill>
              <a:schemeClr val="tx1"/>
            </a:solidFill>
          </a:endParaRPr>
        </a:p>
      </dgm:t>
    </dgm:pt>
    <dgm:pt modelId="{7D82A7A5-A7DC-450E-B1CB-88536076C55C}" type="parTrans" cxnId="{74574426-59D2-4311-83C9-DCCAA3CA4A06}">
      <dgm:prSet/>
      <dgm:spPr/>
      <dgm:t>
        <a:bodyPr/>
        <a:lstStyle/>
        <a:p>
          <a:endParaRPr lang="en-US"/>
        </a:p>
      </dgm:t>
    </dgm:pt>
    <dgm:pt modelId="{4D7372DD-37C0-4DB8-AF9C-D76B2E211DA5}" type="sibTrans" cxnId="{74574426-59D2-4311-83C9-DCCAA3CA4A06}">
      <dgm:prSet/>
      <dgm:spPr/>
      <dgm:t>
        <a:bodyPr/>
        <a:lstStyle/>
        <a:p>
          <a:endParaRPr lang="en-US"/>
        </a:p>
      </dgm:t>
    </dgm:pt>
    <dgm:pt modelId="{956683CA-164A-4415-A84C-9A057A2E3286}" type="pres">
      <dgm:prSet presAssocID="{230ADD98-AB14-4E2F-8ECE-EE506D4EC1C0}" presName="linear" presStyleCnt="0">
        <dgm:presLayoutVars>
          <dgm:animLvl val="lvl"/>
          <dgm:resizeHandles val="exact"/>
        </dgm:presLayoutVars>
      </dgm:prSet>
      <dgm:spPr/>
    </dgm:pt>
    <dgm:pt modelId="{3BB4A17F-1325-440D-AECC-5D9A7D5AE5B2}" type="pres">
      <dgm:prSet presAssocID="{ED6C0C3A-1C72-487E-BADC-7A3E2622B133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</dgm:pt>
    <dgm:pt modelId="{5437E740-4F76-4050-9D9F-530A462C2B93}" type="pres">
      <dgm:prSet presAssocID="{AE924936-E46C-4494-8C8E-22F1C6430FFD}" presName="spacer" presStyleCnt="0"/>
      <dgm:spPr/>
    </dgm:pt>
    <dgm:pt modelId="{E3FDCDF5-039E-47B4-80F4-1C5C6C5656C9}" type="pres">
      <dgm:prSet presAssocID="{C77F2AC9-78A1-4FBF-AAC3-4F0C1757C774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FFBE0813-4C23-4D81-9093-54AC225C8D0D}" type="presOf" srcId="{C77F2AC9-78A1-4FBF-AAC3-4F0C1757C774}" destId="{E3FDCDF5-039E-47B4-80F4-1C5C6C5656C9}" srcOrd="0" destOrd="0" presId="urn:microsoft.com/office/officeart/2005/8/layout/vList2"/>
    <dgm:cxn modelId="{74574426-59D2-4311-83C9-DCCAA3CA4A06}" srcId="{230ADD98-AB14-4E2F-8ECE-EE506D4EC1C0}" destId="{C77F2AC9-78A1-4FBF-AAC3-4F0C1757C774}" srcOrd="1" destOrd="0" parTransId="{7D82A7A5-A7DC-450E-B1CB-88536076C55C}" sibTransId="{4D7372DD-37C0-4DB8-AF9C-D76B2E211DA5}"/>
    <dgm:cxn modelId="{045FE69E-7C75-44EC-B465-C462FCC6EC5A}" type="presOf" srcId="{230ADD98-AB14-4E2F-8ECE-EE506D4EC1C0}" destId="{956683CA-164A-4415-A84C-9A057A2E3286}" srcOrd="0" destOrd="0" presId="urn:microsoft.com/office/officeart/2005/8/layout/vList2"/>
    <dgm:cxn modelId="{D81A32BF-9839-4A2C-A3A0-7E0CB334696B}" type="presOf" srcId="{ED6C0C3A-1C72-487E-BADC-7A3E2622B133}" destId="{3BB4A17F-1325-440D-AECC-5D9A7D5AE5B2}" srcOrd="0" destOrd="0" presId="urn:microsoft.com/office/officeart/2005/8/layout/vList2"/>
    <dgm:cxn modelId="{B79023C2-50C3-4094-95BC-B3E2CB05CCD4}" srcId="{230ADD98-AB14-4E2F-8ECE-EE506D4EC1C0}" destId="{ED6C0C3A-1C72-487E-BADC-7A3E2622B133}" srcOrd="0" destOrd="0" parTransId="{0CA5F137-75D4-4349-8E2A-A71FE8099220}" sibTransId="{AE924936-E46C-4494-8C8E-22F1C6430FFD}"/>
    <dgm:cxn modelId="{E0E02019-1C9F-4AF0-94CC-C9F32CD53825}" type="presParOf" srcId="{956683CA-164A-4415-A84C-9A057A2E3286}" destId="{3BB4A17F-1325-440D-AECC-5D9A7D5AE5B2}" srcOrd="0" destOrd="0" presId="urn:microsoft.com/office/officeart/2005/8/layout/vList2"/>
    <dgm:cxn modelId="{6B75A256-38F8-4F9E-B7FB-C07A95593348}" type="presParOf" srcId="{956683CA-164A-4415-A84C-9A057A2E3286}" destId="{5437E740-4F76-4050-9D9F-530A462C2B93}" srcOrd="1" destOrd="0" presId="urn:microsoft.com/office/officeart/2005/8/layout/vList2"/>
    <dgm:cxn modelId="{598F312A-D626-4AEA-9EF1-62B62BB05CB1}" type="presParOf" srcId="{956683CA-164A-4415-A84C-9A057A2E3286}" destId="{E3FDCDF5-039E-47B4-80F4-1C5C6C5656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59457-5648-4CCA-886F-5F88B136D9C4}">
      <dsp:nvSpPr>
        <dsp:cNvPr id="0" name=""/>
        <dsp:cNvSpPr/>
      </dsp:nvSpPr>
      <dsp:spPr>
        <a:xfrm>
          <a:off x="0" y="310849"/>
          <a:ext cx="5209911" cy="19889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Buckingham Palace has </a:t>
          </a:r>
          <a:r>
            <a:rPr lang="es-MX" sz="1700" kern="1200" dirty="0" err="1">
              <a:solidFill>
                <a:schemeClr val="tx1"/>
              </a:solidFill>
            </a:rPr>
            <a:t>been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London home </a:t>
          </a:r>
          <a:r>
            <a:rPr lang="es-MX" sz="1700" kern="1200" dirty="0" err="1">
              <a:solidFill>
                <a:schemeClr val="tx1"/>
              </a:solidFill>
            </a:rPr>
            <a:t>of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British </a:t>
          </a:r>
          <a:r>
            <a:rPr lang="es-MX" sz="1700" kern="1200" dirty="0" err="1">
              <a:solidFill>
                <a:schemeClr val="tx1"/>
              </a:solidFill>
            </a:rPr>
            <a:t>king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queen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since</a:t>
          </a:r>
          <a:r>
            <a:rPr lang="es-MX" sz="1700" kern="1200" dirty="0">
              <a:solidFill>
                <a:schemeClr val="tx1"/>
              </a:solidFill>
            </a:rPr>
            <a:t> 1837. </a:t>
          </a:r>
          <a:r>
            <a:rPr lang="es-MX" sz="1700" kern="1200" dirty="0" err="1">
              <a:solidFill>
                <a:schemeClr val="tx1"/>
              </a:solidFill>
            </a:rPr>
            <a:t>It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is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used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by</a:t>
          </a:r>
          <a:r>
            <a:rPr lang="es-MX" sz="1700" kern="1200" dirty="0">
              <a:solidFill>
                <a:schemeClr val="tx1"/>
              </a:solidFill>
            </a:rPr>
            <a:t> Queen Elizabeth II as </a:t>
          </a:r>
          <a:r>
            <a:rPr lang="es-MX" sz="1700" kern="1200" dirty="0" err="1">
              <a:solidFill>
                <a:schemeClr val="tx1"/>
              </a:solidFill>
            </a:rPr>
            <a:t>her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official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residence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or</a:t>
          </a:r>
          <a:r>
            <a:rPr lang="es-MX" sz="1700" kern="1200" dirty="0">
              <a:solidFill>
                <a:schemeClr val="tx1"/>
              </a:solidFill>
            </a:rPr>
            <a:t> place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stay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queen</a:t>
          </a:r>
          <a:r>
            <a:rPr lang="es-MX" sz="1700" kern="1200" dirty="0">
              <a:solidFill>
                <a:schemeClr val="tx1"/>
              </a:solidFill>
            </a:rPr>
            <a:t> and </a:t>
          </a:r>
          <a:r>
            <a:rPr lang="es-MX" sz="1700" kern="1200" dirty="0" err="1">
              <a:solidFill>
                <a:schemeClr val="tx1"/>
              </a:solidFill>
            </a:rPr>
            <a:t>her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family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live</a:t>
          </a:r>
          <a:r>
            <a:rPr lang="es-MX" sz="1700" kern="1200" dirty="0">
              <a:solidFill>
                <a:schemeClr val="tx1"/>
              </a:solidFill>
            </a:rPr>
            <a:t> in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palace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for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some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of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year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but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it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is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also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used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for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important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events</a:t>
          </a:r>
          <a:r>
            <a:rPr lang="es-MX" sz="1700" kern="1200" dirty="0">
              <a:solidFill>
                <a:schemeClr val="tx1"/>
              </a:solidFill>
            </a:rPr>
            <a:t>, meetings, and </a:t>
          </a:r>
          <a:r>
            <a:rPr lang="es-MX" sz="1700" kern="1200" dirty="0" err="1">
              <a:solidFill>
                <a:schemeClr val="tx1"/>
              </a:solidFill>
            </a:rPr>
            <a:t>receptions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Parts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of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palace</a:t>
          </a:r>
          <a:r>
            <a:rPr lang="es-MX" sz="1700" kern="1200" dirty="0">
              <a:solidFill>
                <a:schemeClr val="tx1"/>
              </a:solidFill>
            </a:rPr>
            <a:t> are open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visitors</a:t>
          </a:r>
          <a:r>
            <a:rPr lang="es-MX" sz="1700" kern="1200" dirty="0">
              <a:solidFill>
                <a:schemeClr val="tx1"/>
              </a:solidFill>
            </a:rPr>
            <a:t> in August and </a:t>
          </a:r>
          <a:r>
            <a:rPr lang="es-MX" sz="1700" kern="1200" dirty="0" err="1">
              <a:solidFill>
                <a:schemeClr val="tx1"/>
              </a:solidFill>
            </a:rPr>
            <a:t>September</a:t>
          </a:r>
          <a:r>
            <a:rPr lang="es-MX" sz="1700" kern="1200" dirty="0">
              <a:solidFill>
                <a:schemeClr val="tx1"/>
              </a:solidFill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7095" y="407944"/>
        <a:ext cx="5015721" cy="1794809"/>
      </dsp:txXfrm>
    </dsp:sp>
    <dsp:sp modelId="{C5104079-C78C-477E-9AE1-7E4D14369EE7}">
      <dsp:nvSpPr>
        <dsp:cNvPr id="0" name=""/>
        <dsp:cNvSpPr/>
      </dsp:nvSpPr>
      <dsp:spPr>
        <a:xfrm>
          <a:off x="0" y="2348808"/>
          <a:ext cx="5209911" cy="19889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palace</a:t>
          </a:r>
          <a:r>
            <a:rPr lang="es-MX" sz="1700" kern="1200" dirty="0">
              <a:solidFill>
                <a:schemeClr val="tx1"/>
              </a:solidFill>
            </a:rPr>
            <a:t> has 775 </a:t>
          </a:r>
          <a:r>
            <a:rPr lang="es-MX" sz="1700" kern="1200" dirty="0" err="1">
              <a:solidFill>
                <a:schemeClr val="tx1"/>
              </a:solidFill>
            </a:rPr>
            <a:t>rooms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including</a:t>
          </a:r>
          <a:r>
            <a:rPr lang="es-MX" sz="1700" kern="1200" dirty="0">
              <a:solidFill>
                <a:schemeClr val="tx1"/>
              </a:solidFill>
            </a:rPr>
            <a:t> 188 staff </a:t>
          </a:r>
          <a:r>
            <a:rPr lang="es-MX" sz="1700" kern="1200" dirty="0" err="1">
              <a:solidFill>
                <a:schemeClr val="tx1"/>
              </a:solidFill>
            </a:rPr>
            <a:t>bedrooms</a:t>
          </a:r>
          <a:r>
            <a:rPr lang="es-MX" sz="1700" kern="1200" dirty="0">
              <a:solidFill>
                <a:schemeClr val="tx1"/>
              </a:solidFill>
            </a:rPr>
            <a:t> and 78 </a:t>
          </a:r>
          <a:r>
            <a:rPr lang="es-MX" sz="1700" kern="1200" dirty="0" err="1">
              <a:solidFill>
                <a:schemeClr val="tx1"/>
              </a:solidFill>
            </a:rPr>
            <a:t>bathrooms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There</a:t>
          </a:r>
          <a:r>
            <a:rPr lang="es-MX" sz="1700" kern="1200" dirty="0">
              <a:solidFill>
                <a:schemeClr val="tx1"/>
              </a:solidFill>
            </a:rPr>
            <a:t> are 92 </a:t>
          </a:r>
          <a:r>
            <a:rPr lang="es-MX" sz="1700" kern="1200" dirty="0" err="1">
              <a:solidFill>
                <a:schemeClr val="tx1"/>
              </a:solidFill>
            </a:rPr>
            <a:t>offices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where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queen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her</a:t>
          </a:r>
          <a:r>
            <a:rPr lang="es-MX" sz="1700" kern="1200" dirty="0">
              <a:solidFill>
                <a:schemeClr val="tx1"/>
              </a:solidFill>
            </a:rPr>
            <a:t> office staff, and </a:t>
          </a:r>
          <a:r>
            <a:rPr lang="es-MX" sz="1700" kern="1200" dirty="0" err="1">
              <a:solidFill>
                <a:schemeClr val="tx1"/>
              </a:solidFill>
            </a:rPr>
            <a:t>family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all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work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State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banquets</a:t>
          </a:r>
          <a:r>
            <a:rPr lang="es-MX" sz="1700" kern="1200" dirty="0">
              <a:solidFill>
                <a:schemeClr val="tx1"/>
              </a:solidFill>
            </a:rPr>
            <a:t> are </a:t>
          </a:r>
          <a:r>
            <a:rPr lang="es-MX" sz="1700" kern="1200" dirty="0" err="1">
              <a:solidFill>
                <a:schemeClr val="tx1"/>
              </a:solidFill>
            </a:rPr>
            <a:t>held</a:t>
          </a:r>
          <a:r>
            <a:rPr lang="es-MX" sz="1700" kern="1200" dirty="0">
              <a:solidFill>
                <a:schemeClr val="tx1"/>
              </a:solidFill>
            </a:rPr>
            <a:t> in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ballroom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There</a:t>
          </a:r>
          <a:r>
            <a:rPr lang="es-MX" sz="1700" kern="1200" dirty="0">
              <a:solidFill>
                <a:schemeClr val="tx1"/>
              </a:solidFill>
            </a:rPr>
            <a:t> are 19 </a:t>
          </a:r>
          <a:r>
            <a:rPr lang="es-MX" sz="1700" kern="1200" dirty="0" err="1">
              <a:solidFill>
                <a:schemeClr val="tx1"/>
              </a:solidFill>
            </a:rPr>
            <a:t>State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Rooms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that</a:t>
          </a:r>
          <a:r>
            <a:rPr lang="es-MX" sz="1700" kern="1200" dirty="0">
              <a:solidFill>
                <a:schemeClr val="tx1"/>
              </a:solidFill>
            </a:rPr>
            <a:t> are </a:t>
          </a:r>
          <a:r>
            <a:rPr lang="es-MX" sz="1700" kern="1200" dirty="0" err="1">
              <a:solidFill>
                <a:schemeClr val="tx1"/>
              </a:solidFill>
            </a:rPr>
            <a:t>used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entertain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official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guests</a:t>
          </a:r>
          <a:r>
            <a:rPr lang="es-MX" sz="1700" kern="1200" dirty="0">
              <a:solidFill>
                <a:schemeClr val="tx1"/>
              </a:solidFill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7095" y="2445903"/>
        <a:ext cx="5015721" cy="1794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4A17F-1325-440D-AECC-5D9A7D5AE5B2}">
      <dsp:nvSpPr>
        <dsp:cNvPr id="0" name=""/>
        <dsp:cNvSpPr/>
      </dsp:nvSpPr>
      <dsp:spPr>
        <a:xfrm>
          <a:off x="0" y="9606"/>
          <a:ext cx="5860336" cy="161606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 err="1">
              <a:solidFill>
                <a:schemeClr val="tx1"/>
              </a:solidFill>
            </a:rPr>
            <a:t>Every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summer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queen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holds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three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garden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parties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grounds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of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palace</a:t>
          </a:r>
          <a:r>
            <a:rPr lang="es-MX" sz="1700" kern="1200" dirty="0">
              <a:solidFill>
                <a:schemeClr val="tx1"/>
              </a:solidFill>
            </a:rPr>
            <a:t>. </a:t>
          </a:r>
          <a:r>
            <a:rPr lang="es-MX" sz="1700" kern="1200" dirty="0" err="1">
              <a:solidFill>
                <a:schemeClr val="tx1"/>
              </a:solidFill>
            </a:rPr>
            <a:t>Some</a:t>
          </a:r>
          <a:r>
            <a:rPr lang="es-MX" sz="1700" kern="1200" dirty="0">
              <a:solidFill>
                <a:schemeClr val="tx1"/>
              </a:solidFill>
            </a:rPr>
            <a:t> 30,000 </a:t>
          </a:r>
          <a:r>
            <a:rPr lang="es-MX" sz="1700" kern="1200" dirty="0" err="1">
              <a:solidFill>
                <a:schemeClr val="tx1"/>
              </a:solidFill>
            </a:rPr>
            <a:t>people</a:t>
          </a:r>
          <a:r>
            <a:rPr lang="es-MX" sz="1700" kern="1200" dirty="0">
              <a:solidFill>
                <a:schemeClr val="tx1"/>
              </a:solidFill>
            </a:rPr>
            <a:t> are </a:t>
          </a:r>
          <a:r>
            <a:rPr lang="es-MX" sz="1700" kern="1200" dirty="0" err="1">
              <a:solidFill>
                <a:schemeClr val="tx1"/>
              </a:solidFill>
            </a:rPr>
            <a:t>invited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parties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each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year</a:t>
          </a:r>
          <a:r>
            <a:rPr lang="es-MX" sz="1700" kern="1200" dirty="0">
              <a:solidFill>
                <a:schemeClr val="tx1"/>
              </a:solidFill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8890" y="88496"/>
        <a:ext cx="5702556" cy="1458282"/>
      </dsp:txXfrm>
    </dsp:sp>
    <dsp:sp modelId="{E3FDCDF5-039E-47B4-80F4-1C5C6C5656C9}">
      <dsp:nvSpPr>
        <dsp:cNvPr id="0" name=""/>
        <dsp:cNvSpPr/>
      </dsp:nvSpPr>
      <dsp:spPr>
        <a:xfrm>
          <a:off x="0" y="1674629"/>
          <a:ext cx="5860336" cy="161606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</a:rPr>
            <a:t>Buckingham House </a:t>
          </a:r>
          <a:r>
            <a:rPr lang="es-MX" sz="1700" kern="1200" dirty="0" err="1">
              <a:solidFill>
                <a:schemeClr val="tx1"/>
              </a:solidFill>
            </a:rPr>
            <a:t>was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bought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by</a:t>
          </a:r>
          <a:r>
            <a:rPr lang="es-MX" sz="1700" kern="1200" dirty="0">
              <a:solidFill>
                <a:schemeClr val="tx1"/>
              </a:solidFill>
            </a:rPr>
            <a:t> King George III </a:t>
          </a:r>
          <a:r>
            <a:rPr lang="es-MX" sz="1700" kern="1200" dirty="0" err="1">
              <a:solidFill>
                <a:schemeClr val="tx1"/>
              </a:solidFill>
            </a:rPr>
            <a:t>for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his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wife</a:t>
          </a:r>
          <a:r>
            <a:rPr lang="es-MX" sz="1700" kern="1200" dirty="0">
              <a:solidFill>
                <a:schemeClr val="tx1"/>
              </a:solidFill>
            </a:rPr>
            <a:t>, Charlotte, in 1761. In 1825 King George IV </a:t>
          </a:r>
          <a:r>
            <a:rPr lang="es-MX" sz="1700" kern="1200" dirty="0" err="1">
              <a:solidFill>
                <a:schemeClr val="tx1"/>
              </a:solidFill>
            </a:rPr>
            <a:t>decided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change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house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into</a:t>
          </a:r>
          <a:r>
            <a:rPr lang="es-MX" sz="1700" kern="1200" dirty="0">
              <a:solidFill>
                <a:schemeClr val="tx1"/>
              </a:solidFill>
            </a:rPr>
            <a:t> a </a:t>
          </a:r>
          <a:r>
            <a:rPr lang="es-MX" sz="1700" kern="1200" dirty="0" err="1">
              <a:solidFill>
                <a:schemeClr val="tx1"/>
              </a:solidFill>
            </a:rPr>
            <a:t>palace</a:t>
          </a:r>
          <a:r>
            <a:rPr lang="es-MX" sz="1700" kern="1200" dirty="0">
              <a:solidFill>
                <a:schemeClr val="tx1"/>
              </a:solidFill>
            </a:rPr>
            <a:t>, </a:t>
          </a:r>
          <a:r>
            <a:rPr lang="es-MX" sz="1700" kern="1200" dirty="0" err="1">
              <a:solidFill>
                <a:schemeClr val="tx1"/>
              </a:solidFill>
            </a:rPr>
            <a:t>but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building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project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took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many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years</a:t>
          </a:r>
          <a:r>
            <a:rPr lang="es-MX" sz="1700" kern="1200" dirty="0">
              <a:solidFill>
                <a:schemeClr val="tx1"/>
              </a:solidFill>
            </a:rPr>
            <a:t>. Queen Victoria </a:t>
          </a:r>
          <a:r>
            <a:rPr lang="es-MX" sz="1700" kern="1200" dirty="0" err="1">
              <a:solidFill>
                <a:schemeClr val="tx1"/>
              </a:solidFill>
            </a:rPr>
            <a:t>became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the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first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sovereign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to</a:t>
          </a:r>
          <a:r>
            <a:rPr lang="es-MX" sz="1700" kern="1200" dirty="0">
              <a:solidFill>
                <a:schemeClr val="tx1"/>
              </a:solidFill>
            </a:rPr>
            <a:t> </a:t>
          </a:r>
          <a:r>
            <a:rPr lang="es-MX" sz="1700" kern="1200" dirty="0" err="1">
              <a:solidFill>
                <a:schemeClr val="tx1"/>
              </a:solidFill>
            </a:rPr>
            <a:t>live</a:t>
          </a:r>
          <a:r>
            <a:rPr lang="es-MX" sz="1700" kern="1200" dirty="0">
              <a:solidFill>
                <a:schemeClr val="tx1"/>
              </a:solidFill>
            </a:rPr>
            <a:t> in Buckingham Palace, in 1837.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8890" y="1753519"/>
        <a:ext cx="5702556" cy="1458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3DA8-C94D-4897-B552-5A97DD614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44FF0-A644-49E8-A91A-118BAB6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32CB-A899-4AF7-B0D1-F33E6D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D984-B803-435C-BCF5-4BBAC71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92CF-9214-4B13-98B7-F4CAB957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DAB7-A2E6-4A47-B278-99F8F531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51AE4-CA07-4AA4-955A-A3138A38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4929E-898F-42A0-8E2D-6683777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B5C4-7ED8-4576-B2E9-1DD6B2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58ECE-66E6-4606-932A-AE549356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4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4D404-B787-470F-ABF0-E69AAA7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A8368-F5A5-4EAA-B0B8-837E8ABF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EBA72-9C6F-4B4D-A16A-C1DEB754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3164-13E1-4E73-82B8-CA01840D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66C00-207E-47BE-ABD1-6356D0E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4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90C1-DC12-4585-816B-7F995CA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25E8-17D2-4F44-B405-8A55ADE1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486F8-0096-44BF-8ACB-12C814F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895C-BAB0-461C-A3A0-338DF82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771D5-D349-4326-B034-BE55DDDD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2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43F6-9A64-47B0-AF08-C54FA3B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2D7C8-2508-4D8D-B2DB-4EA1580B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90BD-00EC-42F5-A4C1-8EFD0DCD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56C7-3F2E-430D-9834-94A2A8E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383C-5494-4803-9C41-4EEFDF77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57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38FC-0A5D-4409-B619-3EB915BF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8036A-CAD0-4976-A504-BC3F25F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C9E81-15FC-4750-A089-AB8BF412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CF2-5D6A-4DA8-AF6F-2E470AF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4BFB0-B585-4357-8EFF-958C37E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6D51F-6F6C-4188-9767-34F34D9C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A965-D238-4B67-8CE2-6D0EFD6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8313A-DF6A-47E7-B425-EE6A04F7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DCF8F-BC50-4E05-B605-29848E81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DFE27-E71A-4DA2-BEAF-65811578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64931-8BAA-49A4-AFAB-C5D97945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08CE-8427-44A8-B7D2-EEBA668F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959ECA-69BE-464E-B720-4BCEB7B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7764E-246D-4B22-82FA-CAE8A131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9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56CF-1265-44DC-BB56-9C3991E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2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F00F79-9645-4996-A78C-D4830A3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6438D-C7C0-40A6-860C-AF10CD2A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AAF8D-15B1-435E-B343-EF328E59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6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8C42-FE0E-417D-BB51-55A3CCC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FB6B5-C462-4288-8672-B8FC969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F15A-B1A9-4076-B0A4-6A79B6DB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B9-7F38-4B1A-82D3-FB9F4B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8F36D-F73A-45BC-A898-EDE4507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E0F6D-84B2-40F2-85E8-A48A041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DA17-E930-481C-88EF-8890B1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9A715-8380-48A3-A24B-A21477C83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D6CB5-8A33-4ABE-BA5B-BD29818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13B2-5541-4301-8BB6-6A6A96F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DDF99-5D43-4BE8-AA45-5FB18AAD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C0478-924B-4E0F-AD1D-73918CD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5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4D2B0-C852-475E-B7EF-89C7B32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9D16-E731-44C3-9CEE-2BF3ECF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DE89-10F9-4D5C-8B1C-D3D1A6B4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27B-A933-4019-B579-D5B42C28646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9778-059B-41E7-8BD0-AF199A74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2C287-665D-482E-A12E-A4553C99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8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2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2824748"/>
            <a:ext cx="10909640" cy="1687814"/>
          </a:xfrm>
        </p:spPr>
        <p:txBody>
          <a:bodyPr anchor="b">
            <a:normAutofit/>
          </a:bodyPr>
          <a:lstStyle/>
          <a:p>
            <a:r>
              <a:rPr lang="es-MX" sz="5600" b="1" dirty="0">
                <a:cs typeface="Calibri Light"/>
              </a:rPr>
              <a:t>PROJECT: </a:t>
            </a:r>
            <a:br>
              <a:rPr lang="es-MX" sz="5600" b="1" dirty="0">
                <a:ea typeface="+mj-lt"/>
                <a:cs typeface="+mj-lt"/>
              </a:rPr>
            </a:br>
            <a:r>
              <a:rPr lang="es-MX" sz="5600" b="1" i="1" err="1">
                <a:ea typeface="+mj-lt"/>
                <a:cs typeface="+mj-lt"/>
              </a:rPr>
              <a:t>One</a:t>
            </a:r>
            <a:r>
              <a:rPr lang="es-MX" sz="5600" b="1" i="1" dirty="0">
                <a:ea typeface="+mj-lt"/>
                <a:cs typeface="+mj-lt"/>
              </a:rPr>
              <a:t> </a:t>
            </a:r>
            <a:r>
              <a:rPr lang="es-MX" sz="5600" b="1" i="1" err="1">
                <a:ea typeface="+mj-lt"/>
                <a:cs typeface="+mj-lt"/>
              </a:rPr>
              <a:t>famous</a:t>
            </a:r>
            <a:r>
              <a:rPr lang="es-MX" sz="5600" b="1" i="1" dirty="0">
                <a:ea typeface="+mj-lt"/>
                <a:cs typeface="+mj-lt"/>
              </a:rPr>
              <a:t> </a:t>
            </a:r>
            <a:r>
              <a:rPr lang="es-MX" sz="5600" b="1" i="1" err="1">
                <a:ea typeface="+mj-lt"/>
                <a:cs typeface="+mj-lt"/>
              </a:rPr>
              <a:t>building</a:t>
            </a:r>
            <a:r>
              <a:rPr lang="es-MX" sz="5600" b="1" i="1" dirty="0">
                <a:ea typeface="+mj-lt"/>
                <a:cs typeface="+mj-lt"/>
              </a:rPr>
              <a:t> in </a:t>
            </a:r>
            <a:r>
              <a:rPr lang="es-MX" sz="5600" b="1" i="1" err="1">
                <a:ea typeface="+mj-lt"/>
                <a:cs typeface="+mj-lt"/>
              </a:rPr>
              <a:t>the</a:t>
            </a:r>
            <a:r>
              <a:rPr lang="es-MX" sz="5600" b="1" i="1" dirty="0">
                <a:ea typeface="+mj-lt"/>
                <a:cs typeface="+mj-lt"/>
              </a:rPr>
              <a:t> UK.</a:t>
            </a:r>
            <a:endParaRPr lang="es-MX" sz="5600" b="1" i="1" dirty="0">
              <a:cs typeface="Calibri Light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F0F0BC02-9A0B-A0E3-D42D-D05151128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4582656"/>
            <a:ext cx="10909643" cy="12496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000" b="1" dirty="0">
                <a:cs typeface="Calibri"/>
              </a:rPr>
              <a:t>SANTIAGO NAVA HEREDIA, 4° B.</a:t>
            </a:r>
            <a:endParaRPr lang="es-MX" sz="2000" dirty="0"/>
          </a:p>
          <a:p>
            <a:r>
              <a:rPr lang="es-MX" sz="2000" b="1" dirty="0">
                <a:cs typeface="Calibri"/>
              </a:rPr>
              <a:t>Prof. </a:t>
            </a:r>
            <a:r>
              <a:rPr lang="es-MX" sz="2000" b="1" dirty="0">
                <a:solidFill>
                  <a:srgbClr val="000000"/>
                </a:solidFill>
                <a:ea typeface="+mn-lt"/>
                <a:cs typeface="+mn-lt"/>
              </a:rPr>
              <a:t>Gachuz Sandoval Víctor Hugo.</a:t>
            </a:r>
            <a:endParaRPr lang="es-MX" sz="2000" b="1" dirty="0">
              <a:solidFill>
                <a:srgbClr val="000000"/>
              </a:solidFill>
              <a:cs typeface="Calibri"/>
            </a:endParaRPr>
          </a:p>
          <a:p>
            <a:endParaRPr lang="es-MX" sz="2000" b="1" dirty="0">
              <a:cs typeface="Calibri"/>
            </a:endParaRPr>
          </a:p>
          <a:p>
            <a:r>
              <a:rPr lang="es-MX" sz="2000" b="1" dirty="0">
                <a:cs typeface="Calibri"/>
              </a:rPr>
              <a:t>07/11/ 2023.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4C358C-36FE-C1A1-972B-D40C907E8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29" y="331475"/>
            <a:ext cx="4887947" cy="2361004"/>
          </a:xfrm>
          <a:prstGeom prst="rect">
            <a:avLst/>
          </a:prstGeom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Personagem de desenho animado da guarda real britânica em uniforme ...">
            <a:extLst>
              <a:ext uri="{FF2B5EF4-FFF2-40B4-BE49-F238E27FC236}">
                <a16:creationId xmlns:a16="http://schemas.microsoft.com/office/drawing/2014/main" id="{9ADC7AAB-2072-D013-86D9-E4A6F78C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9" t="7175" r="28161" b="673"/>
          <a:stretch/>
        </p:blipFill>
        <p:spPr>
          <a:xfrm>
            <a:off x="1770392" y="455754"/>
            <a:ext cx="1276313" cy="3351491"/>
          </a:xfrm>
          <a:prstGeom prst="rect">
            <a:avLst/>
          </a:prstGeom>
        </p:spPr>
      </p:pic>
      <p:pic>
        <p:nvPicPr>
          <p:cNvPr id="11" name="Imagen 10" descr="Ilustración de Reino Unido Nacional Aislado Bandera En El Palo y más ...">
            <a:extLst>
              <a:ext uri="{FF2B5EF4-FFF2-40B4-BE49-F238E27FC236}">
                <a16:creationId xmlns:a16="http://schemas.microsoft.com/office/drawing/2014/main" id="{2DCB6E48-BB4C-0A29-3B41-A595F7F1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262" y="409206"/>
            <a:ext cx="2726115" cy="2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Marcador de contenido 11">
            <a:extLst>
              <a:ext uri="{FF2B5EF4-FFF2-40B4-BE49-F238E27FC236}">
                <a16:creationId xmlns:a16="http://schemas.microsoft.com/office/drawing/2014/main" id="{18EF9E55-0241-07E9-CFB3-C4FB99651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00209"/>
              </p:ext>
            </p:extLst>
          </p:nvPr>
        </p:nvGraphicFramePr>
        <p:xfrm>
          <a:off x="349110" y="1661432"/>
          <a:ext cx="5209911" cy="464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6A9DCA-F51F-130B-65F6-1A8850ACB6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5" r="16019"/>
          <a:stretch/>
        </p:blipFill>
        <p:spPr>
          <a:xfrm>
            <a:off x="6377373" y="1189644"/>
            <a:ext cx="5025825" cy="4869004"/>
          </a:xfrm>
          <a:prstGeom prst="rect">
            <a:avLst/>
          </a:prstGeom>
        </p:spPr>
      </p:pic>
      <p:sp>
        <p:nvSpPr>
          <p:cNvPr id="70" name="Título 1">
            <a:extLst>
              <a:ext uri="{FF2B5EF4-FFF2-40B4-BE49-F238E27FC236}">
                <a16:creationId xmlns:a16="http://schemas.microsoft.com/office/drawing/2014/main" id="{563D2D98-0592-E955-B8D4-928A834104C7}"/>
              </a:ext>
            </a:extLst>
          </p:cNvPr>
          <p:cNvSpPr txBox="1">
            <a:spLocks/>
          </p:cNvSpPr>
          <p:nvPr/>
        </p:nvSpPr>
        <p:spPr>
          <a:xfrm>
            <a:off x="450138" y="509239"/>
            <a:ext cx="5349240" cy="2267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>
                <a:latin typeface="Calibri"/>
              </a:rPr>
              <a:t>Buckingham Palace</a:t>
            </a:r>
            <a:r>
              <a:rPr lang="es-MX" sz="5000">
                <a:latin typeface="Calibri"/>
                <a:ea typeface="Calibri"/>
                <a:cs typeface="Calibri"/>
              </a:rPr>
              <a:t> </a:t>
            </a:r>
            <a:endParaRPr lang="es-MX" sz="5000">
              <a:cs typeface="Calibri Light" panose="020F0302020204030204"/>
            </a:endParaRPr>
          </a:p>
        </p:txBody>
      </p:sp>
      <p:pic>
        <p:nvPicPr>
          <p:cNvPr id="71" name="Imagen 70" descr="Personagem de desenho animado da guarda real britânica em uniforme ...">
            <a:extLst>
              <a:ext uri="{FF2B5EF4-FFF2-40B4-BE49-F238E27FC236}">
                <a16:creationId xmlns:a16="http://schemas.microsoft.com/office/drawing/2014/main" id="{FABE4655-E331-33BD-0726-1098F2D646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99" t="7175" r="28161" b="673"/>
          <a:stretch/>
        </p:blipFill>
        <p:spPr>
          <a:xfrm>
            <a:off x="3914478" y="208523"/>
            <a:ext cx="664832" cy="1752232"/>
          </a:xfrm>
          <a:prstGeom prst="rect">
            <a:avLst/>
          </a:prstGeom>
        </p:spPr>
      </p:pic>
      <p:pic>
        <p:nvPicPr>
          <p:cNvPr id="78" name="Imagen 77" descr="Ilustración de Reino Unido Nacional Aislado Bandera En El Palo y más ...">
            <a:extLst>
              <a:ext uri="{FF2B5EF4-FFF2-40B4-BE49-F238E27FC236}">
                <a16:creationId xmlns:a16="http://schemas.microsoft.com/office/drawing/2014/main" id="{60D30720-ABA3-C235-EE61-8C25AC242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2040" y="211650"/>
            <a:ext cx="1267968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80">
            <a:extLst>
              <a:ext uri="{FF2B5EF4-FFF2-40B4-BE49-F238E27FC236}">
                <a16:creationId xmlns:a16="http://schemas.microsoft.com/office/drawing/2014/main" id="{23DAA118-F028-4346-89D6-6DEB5B40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82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6182DF-EE73-A7C7-2A7B-7166647B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08" y="583580"/>
            <a:ext cx="5349240" cy="2267855"/>
          </a:xfrm>
        </p:spPr>
        <p:txBody>
          <a:bodyPr anchor="t">
            <a:normAutofit/>
          </a:bodyPr>
          <a:lstStyle/>
          <a:p>
            <a:r>
              <a:rPr lang="es-MX" sz="5000" b="1">
                <a:latin typeface="Calibri"/>
              </a:rPr>
              <a:t>Buckingham Palace</a:t>
            </a:r>
            <a:r>
              <a:rPr lang="es-MX" sz="5000">
                <a:latin typeface="Calibri"/>
                <a:ea typeface="Calibri"/>
                <a:cs typeface="Calibri"/>
              </a:rPr>
              <a:t> </a:t>
            </a:r>
            <a:endParaRPr lang="es-MX" sz="5000">
              <a:cs typeface="Calibri Light" panose="020F0302020204030204"/>
            </a:endParaRPr>
          </a:p>
        </p:txBody>
      </p:sp>
      <p:sp>
        <p:nvSpPr>
          <p:cNvPr id="101" name="Rectangle 84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35427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6A9DCA-F51F-130B-65F6-1A8850AC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8" r="17190" b="-2"/>
          <a:stretch/>
        </p:blipFill>
        <p:spPr>
          <a:xfrm>
            <a:off x="6932702" y="914399"/>
            <a:ext cx="5072883" cy="5072883"/>
          </a:xfrm>
          <a:prstGeom prst="rect">
            <a:avLst/>
          </a:prstGeom>
        </p:spPr>
      </p:pic>
      <p:sp>
        <p:nvSpPr>
          <p:cNvPr id="103" name="Graphic 14">
            <a:extLst>
              <a:ext uri="{FF2B5EF4-FFF2-40B4-BE49-F238E27FC236}">
                <a16:creationId xmlns:a16="http://schemas.microsoft.com/office/drawing/2014/main" id="{3FC17EEC-4CD0-4DC1-B288-2DCB95E83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680579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Graphic 14">
            <a:extLst>
              <a:ext uri="{FF2B5EF4-FFF2-40B4-BE49-F238E27FC236}">
                <a16:creationId xmlns:a16="http://schemas.microsoft.com/office/drawing/2014/main" id="{13678FF0-B18B-4AE8-A7B2-C1E03512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35427" y="68580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Graphic 14">
            <a:extLst>
              <a:ext uri="{FF2B5EF4-FFF2-40B4-BE49-F238E27FC236}">
                <a16:creationId xmlns:a16="http://schemas.microsoft.com/office/drawing/2014/main" id="{8831280F-12B7-4928-99BD-E956FDC1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80579" y="3436498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35427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Rectangle 96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Marcador de contenido 11">
            <a:extLst>
              <a:ext uri="{FF2B5EF4-FFF2-40B4-BE49-F238E27FC236}">
                <a16:creationId xmlns:a16="http://schemas.microsoft.com/office/drawing/2014/main" id="{18EF9E55-0241-07E9-CFB3-C4FB99651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95076"/>
              </p:ext>
            </p:extLst>
          </p:nvPr>
        </p:nvGraphicFramePr>
        <p:xfrm>
          <a:off x="613735" y="2512262"/>
          <a:ext cx="5860336" cy="330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2" name="Imagen 151" descr="Personagem de desenho animado da guarda real britânica em uniforme ...">
            <a:extLst>
              <a:ext uri="{FF2B5EF4-FFF2-40B4-BE49-F238E27FC236}">
                <a16:creationId xmlns:a16="http://schemas.microsoft.com/office/drawing/2014/main" id="{3E5E9723-177A-A046-9FF7-1770EC7C24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99" t="7175" r="28161" b="673"/>
          <a:stretch/>
        </p:blipFill>
        <p:spPr>
          <a:xfrm>
            <a:off x="4611429" y="756791"/>
            <a:ext cx="664832" cy="1752232"/>
          </a:xfrm>
          <a:prstGeom prst="rect">
            <a:avLst/>
          </a:prstGeom>
        </p:spPr>
      </p:pic>
      <p:pic>
        <p:nvPicPr>
          <p:cNvPr id="157" name="Imagen 156" descr="Ilustración de Reino Unido Nacional Aislado Bandera En El Palo y más ...">
            <a:extLst>
              <a:ext uri="{FF2B5EF4-FFF2-40B4-BE49-F238E27FC236}">
                <a16:creationId xmlns:a16="http://schemas.microsoft.com/office/drawing/2014/main" id="{075A5B5E-0B01-1704-5953-C6FBAEEDF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284" y="759918"/>
            <a:ext cx="1267968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9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PROJECT:  One famous building in the UK.</vt:lpstr>
      <vt:lpstr>Presentación de PowerPoint</vt:lpstr>
      <vt:lpstr>Buckingham Palace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153</cp:revision>
  <dcterms:created xsi:type="dcterms:W3CDTF">2023-11-09T22:42:42Z</dcterms:created>
  <dcterms:modified xsi:type="dcterms:W3CDTF">2023-11-10T00:03:18Z</dcterms:modified>
</cp:coreProperties>
</file>