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FB497-6D18-49E1-A1B5-B87A33F92978}" type="datetimeFigureOut">
              <a:rPr lang="es-MX" smtClean="0"/>
              <a:t>12/11/2023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35F47-DF40-4B3D-BB5D-CDE6D3BB7E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200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0DF3CA-FAAB-A851-8608-EFC518C0A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29" y="321907"/>
            <a:ext cx="10715692" cy="602757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68573D-5ADE-9937-89CC-53D71209B7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 </a:t>
            </a:r>
            <a:br>
              <a:rPr lang="es-MX" dirty="0"/>
            </a:br>
            <a:r>
              <a:rPr lang="es-MX" dirty="0">
                <a:latin typeface="Bodoni MT Black" panose="02070A03080606020203" pitchFamily="18" charset="0"/>
              </a:rPr>
              <a:t>BUCKINGHAM PALACE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1BF2F7-DD8B-0C8E-B658-825CD9D66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28501"/>
            <a:ext cx="9448800" cy="689500"/>
          </a:xfrm>
        </p:spPr>
        <p:txBody>
          <a:bodyPr/>
          <a:lstStyle/>
          <a:p>
            <a:r>
              <a:rPr lang="es-MX" dirty="0"/>
              <a:t>UK </a:t>
            </a:r>
            <a:r>
              <a:rPr lang="es-MX" b="1" dirty="0"/>
              <a:t>BUILDINGS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BA8C4E-8E02-7025-004E-4C19268D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8336" y="5859623"/>
            <a:ext cx="5728996" cy="283473"/>
          </a:xfrm>
        </p:spPr>
        <p:txBody>
          <a:bodyPr/>
          <a:lstStyle/>
          <a:p>
            <a:r>
              <a:rPr lang="en-US" sz="2000" b="1" i="1" u="sng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YÉSSICA MAYRÍN SÁNCHEZ </a:t>
            </a:r>
            <a:r>
              <a:rPr lang="en-US" sz="2000" b="1" i="1" u="sng" dirty="0" err="1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SÁNCHEZ</a:t>
            </a:r>
            <a:endParaRPr lang="en-US" sz="2000" b="1" i="1" u="sng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81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C05B3-A801-D94C-3BA5-5880D50FF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761" y="550506"/>
            <a:ext cx="8332239" cy="298580"/>
          </a:xfrm>
        </p:spPr>
        <p:txBody>
          <a:bodyPr>
            <a:normAutofit fontScale="90000"/>
          </a:bodyPr>
          <a:lstStyle/>
          <a:p>
            <a:r>
              <a:rPr lang="es-MX" dirty="0"/>
              <a:t>BUCKINGHAM PALACE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B2DF6D3A-2C10-63E1-F55B-48F11A1E25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194559"/>
            <a:ext cx="5334000" cy="4024124"/>
          </a:xfr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D9299F-4225-64B8-4818-5A888FB277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BUCKINGHAM PALACE IS THE OFFICIAL RESIDENCE OF THE BRITISH MONARCHY IN LONDON AND ONE OF THE MOST FAMOUS BUILDINGS IN THE UNITED KINGDOM.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23149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083AA9-1E2E-CC3C-8618-1A8F20C1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87021"/>
            <a:ext cx="8610600" cy="350097"/>
          </a:xfrm>
        </p:spPr>
        <p:txBody>
          <a:bodyPr>
            <a:normAutofit fontScale="90000"/>
          </a:bodyPr>
          <a:lstStyle/>
          <a:p>
            <a:r>
              <a:rPr lang="es-MX" dirty="0"/>
              <a:t>BUCKINGHAM PALACE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383BF9-4ACF-D9AA-28EE-BC56B40D4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798" y="1166327"/>
            <a:ext cx="4082145" cy="505235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 WAS BUILT IN 1703 AS A COUNTRY HOUSE FOR THE DUKE OF BUCKINGHAM, AND IN 1837 THE PROPERTY PASSED INTO THE HANDS OF QUEEN VICTORIA.</a:t>
            </a:r>
            <a:endParaRPr lang="es-MX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3CBA556-C8B8-D550-BDCD-1FFB333032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98571" y="1166327"/>
            <a:ext cx="6607631" cy="5052357"/>
          </a:xfrm>
        </p:spPr>
      </p:pic>
    </p:spTree>
    <p:extLst>
      <p:ext uri="{BB962C8B-B14F-4D97-AF65-F5344CB8AC3E}">
        <p14:creationId xmlns:p14="http://schemas.microsoft.com/office/powerpoint/2010/main" val="82361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E4810-104D-E50A-4FDA-7EFBBC1D5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3893"/>
            <a:ext cx="4595326" cy="503853"/>
          </a:xfrm>
        </p:spPr>
        <p:txBody>
          <a:bodyPr>
            <a:normAutofit fontScale="90000"/>
          </a:bodyPr>
          <a:lstStyle/>
          <a:p>
            <a:r>
              <a:rPr lang="es-MX" dirty="0"/>
              <a:t>BUCKINGHAM PALACE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30E1A856-AED0-3503-E78E-A3085E163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8544" y="1453922"/>
            <a:ext cx="5570199" cy="4764762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1131F6-FEA3-DD92-97BD-DC108B43F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99" y="2183363"/>
            <a:ext cx="4595327" cy="4035321"/>
          </a:xfrm>
        </p:spPr>
        <p:txBody>
          <a:bodyPr>
            <a:normAutofit/>
          </a:bodyPr>
          <a:lstStyle/>
          <a:p>
            <a:r>
              <a:rPr lang="en-US" sz="2000" dirty="0"/>
              <a:t>THE ROOMS INCLUDE: THE THRONE ROOM, THE DANCE ROOM AND THE PAINTING GALLERY.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b="1" dirty="0">
              <a:latin typeface="Bodoni MT Black" panose="02070A03080606020203" pitchFamily="18" charset="0"/>
            </a:endParaRPr>
          </a:p>
          <a:p>
            <a:r>
              <a:rPr lang="en-US" sz="2000" b="1" dirty="0">
                <a:latin typeface="Bodoni MT Black" panose="02070A03080606020203" pitchFamily="18" charset="0"/>
              </a:rPr>
              <a:t>DID YOU KNOW?: </a:t>
            </a:r>
          </a:p>
          <a:p>
            <a:r>
              <a:rPr lang="en-US" sz="2000" i="1" dirty="0"/>
              <a:t>IT IS ESTIMATED THAT ITS PRICE TODAY EXCEEDS 1000 MILLION DOLLARS!!!</a:t>
            </a:r>
            <a:endParaRPr lang="es-MX" sz="2000" i="1" dirty="0"/>
          </a:p>
        </p:txBody>
      </p:sp>
    </p:spTree>
    <p:extLst>
      <p:ext uri="{BB962C8B-B14F-4D97-AF65-F5344CB8AC3E}">
        <p14:creationId xmlns:p14="http://schemas.microsoft.com/office/powerpoint/2010/main" val="246067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DED52-AC1C-2DEB-C936-0453CF8E3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FB1D5E1F-F30D-AE32-CE9F-3AF7CE3C8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15065D0-449E-539D-F83E-A8A01239297B}"/>
              </a:ext>
            </a:extLst>
          </p:cNvPr>
          <p:cNvSpPr txBox="1"/>
          <p:nvPr/>
        </p:nvSpPr>
        <p:spPr>
          <a:xfrm>
            <a:off x="3125756" y="2705878"/>
            <a:ext cx="550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B4B2B76-9A0F-858A-DCEA-EB4A1F98F9DC}"/>
              </a:ext>
            </a:extLst>
          </p:cNvPr>
          <p:cNvSpPr txBox="1"/>
          <p:nvPr/>
        </p:nvSpPr>
        <p:spPr>
          <a:xfrm>
            <a:off x="1929882" y="587828"/>
            <a:ext cx="23995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THANK YOU FOR YOUR TIME.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242002510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93</TotalTime>
  <Words>106</Words>
  <Application>Microsoft Office PowerPoint</Application>
  <PresentationFormat>Panorámica</PresentationFormat>
  <Paragraphs>21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Bodoni MT Black</vt:lpstr>
      <vt:lpstr>Calibri</vt:lpstr>
      <vt:lpstr>Century Gothic</vt:lpstr>
      <vt:lpstr>Estela de condensación</vt:lpstr>
      <vt:lpstr>  BUCKINGHAM PALACE</vt:lpstr>
      <vt:lpstr>BUCKINGHAM PALACE</vt:lpstr>
      <vt:lpstr>BUCKINGHAM PALACE</vt:lpstr>
      <vt:lpstr>BUCKINGHAM PALACE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YessicaPC</dc:creator>
  <cp:lastModifiedBy>YessicaPC</cp:lastModifiedBy>
  <cp:revision>10</cp:revision>
  <dcterms:created xsi:type="dcterms:W3CDTF">2023-11-12T18:09:07Z</dcterms:created>
  <dcterms:modified xsi:type="dcterms:W3CDTF">2023-11-12T19:42:12Z</dcterms:modified>
</cp:coreProperties>
</file>