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8E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0" autoAdjust="0"/>
    <p:restoredTop sz="93867" autoAdjust="0"/>
  </p:normalViewPr>
  <p:slideViewPr>
    <p:cSldViewPr>
      <p:cViewPr varScale="1">
        <p:scale>
          <a:sx n="69" d="100"/>
          <a:sy n="69" d="100"/>
        </p:scale>
        <p:origin x="780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185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encabezado 1">
            <a:extLst>
              <a:ext uri="{FF2B5EF4-FFF2-40B4-BE49-F238E27FC236}">
                <a16:creationId xmlns:a16="http://schemas.microsoft.com/office/drawing/2014/main" id="{0050FB11-D03F-4EC4-882F-A39D815545C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fecha 2">
            <a:extLst>
              <a:ext uri="{FF2B5EF4-FFF2-40B4-BE49-F238E27FC236}">
                <a16:creationId xmlns:a16="http://schemas.microsoft.com/office/drawing/2014/main" id="{76A73CA8-964B-4E62-AAF0-18695566365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AE0CFD-B9D2-4A38-9CEC-870E9241D678}" type="datetimeFigureOut">
              <a:rPr lang="es-ES" smtClean="0"/>
              <a:t>09/11/2023</a:t>
            </a:fld>
            <a:endParaRPr lang="es-ES"/>
          </a:p>
        </p:txBody>
      </p:sp>
      <p:sp>
        <p:nvSpPr>
          <p:cNvPr id="8" name="Marcador de pie de página 3">
            <a:extLst>
              <a:ext uri="{FF2B5EF4-FFF2-40B4-BE49-F238E27FC236}">
                <a16:creationId xmlns:a16="http://schemas.microsoft.com/office/drawing/2014/main" id="{7EFC5183-27F8-4C74-BA32-8ED27C4E6A4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9" name="Marcador de número de diapositiva 4">
            <a:extLst>
              <a:ext uri="{FF2B5EF4-FFF2-40B4-BE49-F238E27FC236}">
                <a16:creationId xmlns:a16="http://schemas.microsoft.com/office/drawing/2014/main" id="{F4922108-6C0A-484C-A05F-7F2F7AF2CCC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057B8-3134-43B7-930F-1783E842B44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8110959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encabezado 1">
            <a:extLst>
              <a:ext uri="{FF2B5EF4-FFF2-40B4-BE49-F238E27FC236}">
                <a16:creationId xmlns:a16="http://schemas.microsoft.com/office/drawing/2014/main" id="{25A0123C-48FF-490A-9916-D1CA65C81E3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9" name="Marcador de fecha 2">
            <a:extLst>
              <a:ext uri="{FF2B5EF4-FFF2-40B4-BE49-F238E27FC236}">
                <a16:creationId xmlns:a16="http://schemas.microsoft.com/office/drawing/2014/main" id="{F5990DFA-B6A7-40C9-8D13-EB41B8D3CDE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DAD742-CCB0-4452-BB1D-A2CE4634C05E}" type="datetimeFigureOut">
              <a:rPr lang="es-ES" smtClean="0"/>
              <a:t>09/11/2023</a:t>
            </a:fld>
            <a:endParaRPr lang="es-ES"/>
          </a:p>
        </p:txBody>
      </p:sp>
      <p:sp>
        <p:nvSpPr>
          <p:cNvPr id="10" name="Marcador de imagen de diapositiva 3">
            <a:extLst>
              <a:ext uri="{FF2B5EF4-FFF2-40B4-BE49-F238E27FC236}">
                <a16:creationId xmlns:a16="http://schemas.microsoft.com/office/drawing/2014/main" id="{7769828D-D093-4527-93F7-E7C4AF0681A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11" name="Marcador de notas 4">
            <a:extLst>
              <a:ext uri="{FF2B5EF4-FFF2-40B4-BE49-F238E27FC236}">
                <a16:creationId xmlns:a16="http://schemas.microsoft.com/office/drawing/2014/main" id="{504CD7CC-0ABB-43E3-BA49-DC5A329849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2" name="Marcador de pie de página 5">
            <a:extLst>
              <a:ext uri="{FF2B5EF4-FFF2-40B4-BE49-F238E27FC236}">
                <a16:creationId xmlns:a16="http://schemas.microsoft.com/office/drawing/2014/main" id="{160F7273-9FD6-4573-875F-586FC2CF42D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13" name="Marcador de número de diapositiva 6">
            <a:extLst>
              <a:ext uri="{FF2B5EF4-FFF2-40B4-BE49-F238E27FC236}">
                <a16:creationId xmlns:a16="http://schemas.microsoft.com/office/drawing/2014/main" id="{A12F3755-326E-47C7-B51B-7E25737401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33AC47-0C65-42C4-9E1D-E5AA60AA2D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025694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43F9531-3326-4057-9EBA-1F5D68C6F04A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3C61E4-2E39-44CD-A000-C90A0905A30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fld id="{86C23F84-868E-4748-BAAF-63D910C8D508}" type="datetime1">
              <a:rPr lang="es-MX" smtClean="0"/>
              <a:t>09/11/2023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52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43F9531-3326-4057-9EBA-1F5D68C6F04A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81E7F41-14D1-4EF2-9A15-7491166449D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fld id="{76E878AD-4432-4ACD-AFE4-01A6B39236E3}" type="datetime1">
              <a:rPr lang="es-MX" smtClean="0"/>
              <a:t>09/11/2023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890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43F9531-3326-4057-9EBA-1F5D68C6F04A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366F81E-0939-4D90-BF15-85889AB7EED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fld id="{375F1DBC-2298-4527-83D4-1DAAAAC3DF7A}" type="datetime1">
              <a:rPr lang="es-MX" smtClean="0"/>
              <a:t>09/11/2023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384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43F9531-3326-4057-9EBA-1F5D68C6F04A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366F81E-0939-4D90-BF15-85889AB7EED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fld id="{375F1DBC-2298-4527-83D4-1DAAAAC3DF7A}" type="datetime1">
              <a:rPr lang="es-MX" smtClean="0"/>
              <a:t>09/11/2023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612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B0DCC21-CDD1-4F71-BEA4-14CB2C645D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2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C6BF408C-A3FE-427A-BCAC-49F0BEAE4F3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7000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6A991D7A-A48B-465E-9937-C66BC43F3B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550" y="3501000"/>
            <a:ext cx="5759450" cy="2735262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2"/>
                </a:solidFill>
              </a:defRPr>
            </a:lvl1pPr>
          </a:lstStyle>
          <a:p>
            <a:r>
              <a:rPr lang="es-MX" dirty="0"/>
              <a:t>Nombre</a:t>
            </a:r>
            <a:r>
              <a:rPr lang="en-US" dirty="0"/>
              <a:t> del </a:t>
            </a:r>
            <a:r>
              <a:rPr lang="es-MX" dirty="0"/>
              <a:t>estudiante</a:t>
            </a:r>
          </a:p>
          <a:p>
            <a:r>
              <a:rPr lang="es-MX" dirty="0"/>
              <a:t>N</a:t>
            </a:r>
            <a:r>
              <a:rPr lang="en-US" dirty="0"/>
              <a:t>ombre del </a:t>
            </a:r>
            <a:r>
              <a:rPr lang="es-MX" dirty="0"/>
              <a:t>curso</a:t>
            </a:r>
          </a:p>
          <a:p>
            <a:r>
              <a:rPr lang="es-MX" dirty="0"/>
              <a:t>N</a:t>
            </a:r>
            <a:r>
              <a:rPr lang="en-US" dirty="0"/>
              <a:t>ombre del maestro</a:t>
            </a:r>
          </a:p>
          <a:p>
            <a:r>
              <a:rPr lang="es-MX" sz="2400" dirty="0"/>
              <a:t>Fecha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D165040-5BDA-4405-B53B-23E35F213E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000" y="1269000"/>
            <a:ext cx="11520000" cy="1800000"/>
          </a:xfrm>
        </p:spPr>
        <p:txBody>
          <a:bodyPr anchor="t">
            <a:normAutofit/>
          </a:bodyPr>
          <a:lstStyle>
            <a:lvl1pPr>
              <a:defRPr sz="4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TÍTULO DEL PROYECTO</a:t>
            </a:r>
          </a:p>
        </p:txBody>
      </p:sp>
    </p:spTree>
    <p:extLst>
      <p:ext uri="{BB962C8B-B14F-4D97-AF65-F5344CB8AC3E}">
        <p14:creationId xmlns:p14="http://schemas.microsoft.com/office/powerpoint/2010/main" val="1120870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ripción del proy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773B65BC-ED1F-4E11-8CD2-27879C134D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6000" y="261000"/>
            <a:ext cx="11520000" cy="12240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3"/>
                </a:solidFill>
                <a:latin typeface="+mj-lt"/>
                <a:cs typeface="Arial Nova Cond" panose="020B0604020202020204" pitchFamily="34" charset="0"/>
              </a:defRPr>
            </a:lvl1pPr>
          </a:lstStyle>
          <a:p>
            <a:r>
              <a:rPr lang="es-MX" sz="6000" dirty="0"/>
              <a:t>Descripción del Proyecto</a:t>
            </a:r>
            <a:endParaRPr lang="en-US" dirty="0"/>
          </a:p>
        </p:txBody>
      </p:sp>
      <p:sp>
        <p:nvSpPr>
          <p:cNvPr id="9" name="Marcador de contenido 7">
            <a:extLst>
              <a:ext uri="{FF2B5EF4-FFF2-40B4-BE49-F238E27FC236}">
                <a16:creationId xmlns:a16="http://schemas.microsoft.com/office/drawing/2014/main" id="{E5222D5C-13B5-45BB-9749-CD2A06E863D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36000" y="1628775"/>
            <a:ext cx="5614987" cy="4535488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es-MX" noProof="0" dirty="0"/>
              <a:t>Edita el estilo de texto Maestro</a:t>
            </a:r>
          </a:p>
        </p:txBody>
      </p:sp>
    </p:spTree>
    <p:extLst>
      <p:ext uri="{BB962C8B-B14F-4D97-AF65-F5344CB8AC3E}">
        <p14:creationId xmlns:p14="http://schemas.microsoft.com/office/powerpoint/2010/main" val="4231826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stig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773B65BC-ED1F-4E11-8CD2-27879C134D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6000" y="261000"/>
            <a:ext cx="11520000" cy="12240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3"/>
                </a:solidFill>
                <a:latin typeface="+mj-lt"/>
                <a:cs typeface="Arial Nova Cond" panose="020B0604020202020204" pitchFamily="34" charset="0"/>
              </a:defRPr>
            </a:lvl1pPr>
          </a:lstStyle>
          <a:p>
            <a:r>
              <a:rPr lang="es-MX" noProof="0"/>
              <a:t>Investigación</a:t>
            </a:r>
          </a:p>
        </p:txBody>
      </p:sp>
      <p:sp>
        <p:nvSpPr>
          <p:cNvPr id="6" name="Marcador de contenido 7">
            <a:extLst>
              <a:ext uri="{FF2B5EF4-FFF2-40B4-BE49-F238E27FC236}">
                <a16:creationId xmlns:a16="http://schemas.microsoft.com/office/drawing/2014/main" id="{287BCA3F-9EE5-4C8F-A070-1E38715B006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41013" y="1628775"/>
            <a:ext cx="5614987" cy="453548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0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es-MX" noProof="0"/>
              <a:t>Edita el estilo de texto Maestro</a:t>
            </a:r>
          </a:p>
        </p:txBody>
      </p:sp>
    </p:spTree>
    <p:extLst>
      <p:ext uri="{BB962C8B-B14F-4D97-AF65-F5344CB8AC3E}">
        <p14:creationId xmlns:p14="http://schemas.microsoft.com/office/powerpoint/2010/main" val="2562906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dimi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773B65BC-ED1F-4E11-8CD2-27879C134D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6000" y="261000"/>
            <a:ext cx="11520000" cy="12240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3"/>
                </a:solidFill>
                <a:latin typeface="+mj-lt"/>
                <a:cs typeface="Arial Nova Cond" panose="020B0604020202020204" pitchFamily="34" charset="0"/>
              </a:defRPr>
            </a:lvl1pPr>
          </a:lstStyle>
          <a:p>
            <a:r>
              <a:rPr lang="es-MX" noProof="0"/>
              <a:t>Procedimiento</a:t>
            </a:r>
          </a:p>
        </p:txBody>
      </p:sp>
      <p:sp>
        <p:nvSpPr>
          <p:cNvPr id="6" name="Marcador de contenido 7">
            <a:extLst>
              <a:ext uri="{FF2B5EF4-FFF2-40B4-BE49-F238E27FC236}">
                <a16:creationId xmlns:a16="http://schemas.microsoft.com/office/drawing/2014/main" id="{94149598-B48E-4B55-976A-D24F96208AA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41013" y="1628775"/>
            <a:ext cx="5614987" cy="4535488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es-MX" noProof="0" dirty="0"/>
              <a:t>Edita el estilo de texto Maestro</a:t>
            </a:r>
          </a:p>
        </p:txBody>
      </p:sp>
      <p:sp>
        <p:nvSpPr>
          <p:cNvPr id="7" name="Marcador de contenido 7">
            <a:extLst>
              <a:ext uri="{FF2B5EF4-FFF2-40B4-BE49-F238E27FC236}">
                <a16:creationId xmlns:a16="http://schemas.microsoft.com/office/drawing/2014/main" id="{D219114E-5ECA-4366-8381-58F6FA247A4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36000" y="1628775"/>
            <a:ext cx="5614987" cy="4535488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es-MX" noProof="0" dirty="0"/>
              <a:t>Edita el estilo de texto Maestro</a:t>
            </a:r>
          </a:p>
        </p:txBody>
      </p:sp>
    </p:spTree>
    <p:extLst>
      <p:ext uri="{BB962C8B-B14F-4D97-AF65-F5344CB8AC3E}">
        <p14:creationId xmlns:p14="http://schemas.microsoft.com/office/powerpoint/2010/main" val="4144440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os/Observaci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773B65BC-ED1F-4E11-8CD2-27879C134D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6000" y="261000"/>
            <a:ext cx="11520000" cy="12240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3"/>
                </a:solidFill>
                <a:latin typeface="+mj-lt"/>
                <a:cs typeface="Arial Nova Cond" panose="020B0604020202020204" pitchFamily="34" charset="0"/>
              </a:defRPr>
            </a:lvl1pPr>
          </a:lstStyle>
          <a:p>
            <a:r>
              <a:rPr lang="es-MX" noProof="0"/>
              <a:t>Datos / Observaciones</a:t>
            </a:r>
          </a:p>
        </p:txBody>
      </p:sp>
      <p:sp>
        <p:nvSpPr>
          <p:cNvPr id="6" name="Marcador de contenido 7">
            <a:extLst>
              <a:ext uri="{FF2B5EF4-FFF2-40B4-BE49-F238E27FC236}">
                <a16:creationId xmlns:a16="http://schemas.microsoft.com/office/drawing/2014/main" id="{361C4FC2-0C19-4353-8988-7DF73658015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41013" y="1628775"/>
            <a:ext cx="5614987" cy="4535488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es-MX" noProof="0" dirty="0"/>
              <a:t>Edita el estilo de texto Maestro</a:t>
            </a:r>
          </a:p>
        </p:txBody>
      </p:sp>
      <p:sp>
        <p:nvSpPr>
          <p:cNvPr id="7" name="Marcador de contenido 7">
            <a:extLst>
              <a:ext uri="{FF2B5EF4-FFF2-40B4-BE49-F238E27FC236}">
                <a16:creationId xmlns:a16="http://schemas.microsoft.com/office/drawing/2014/main" id="{F1058464-D459-4155-A53D-FFB15AE5C18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36000" y="1628775"/>
            <a:ext cx="5614987" cy="4535488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es-MX" noProof="0" dirty="0"/>
              <a:t>Edita el estilo de texto Maestro</a:t>
            </a:r>
          </a:p>
        </p:txBody>
      </p:sp>
    </p:spTree>
    <p:extLst>
      <p:ext uri="{BB962C8B-B14F-4D97-AF65-F5344CB8AC3E}">
        <p14:creationId xmlns:p14="http://schemas.microsoft.com/office/powerpoint/2010/main" val="1621315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773B65BC-ED1F-4E11-8CD2-27879C134D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6000" y="261000"/>
            <a:ext cx="11520000" cy="12240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3"/>
                </a:solidFill>
                <a:latin typeface="+mj-lt"/>
                <a:cs typeface="Arial Nova Cond" panose="020B0604020202020204" pitchFamily="34" charset="0"/>
              </a:defRPr>
            </a:lvl1pPr>
          </a:lstStyle>
          <a:p>
            <a:r>
              <a:rPr lang="es-MX" noProof="0"/>
              <a:t>Conclusiones</a:t>
            </a:r>
          </a:p>
        </p:txBody>
      </p:sp>
      <p:sp>
        <p:nvSpPr>
          <p:cNvPr id="7" name="Marcador de contenido 7">
            <a:extLst>
              <a:ext uri="{FF2B5EF4-FFF2-40B4-BE49-F238E27FC236}">
                <a16:creationId xmlns:a16="http://schemas.microsoft.com/office/drawing/2014/main" id="{1780D337-5125-4C9C-9B06-8B3F72A1594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36000" y="1628775"/>
            <a:ext cx="11520000" cy="4535488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es-MX" noProof="0" dirty="0"/>
              <a:t>Edita el estilo de texto Maestro</a:t>
            </a:r>
          </a:p>
        </p:txBody>
      </p:sp>
    </p:spTree>
    <p:extLst>
      <p:ext uri="{BB962C8B-B14F-4D97-AF65-F5344CB8AC3E}">
        <p14:creationId xmlns:p14="http://schemas.microsoft.com/office/powerpoint/2010/main" val="2517119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bajos Cita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773B65BC-ED1F-4E11-8CD2-27879C134D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6000" y="261000"/>
            <a:ext cx="11520000" cy="12240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3"/>
                </a:solidFill>
                <a:latin typeface="+mj-lt"/>
                <a:cs typeface="Arial Nova Cond" panose="020B0604020202020204" pitchFamily="34" charset="0"/>
              </a:defRPr>
            </a:lvl1pPr>
          </a:lstStyle>
          <a:p>
            <a:r>
              <a:rPr lang="es-MX" noProof="0"/>
              <a:t>Trabajos Citados</a:t>
            </a:r>
          </a:p>
        </p:txBody>
      </p:sp>
      <p:sp>
        <p:nvSpPr>
          <p:cNvPr id="7" name="Marcador de contenido 7">
            <a:extLst>
              <a:ext uri="{FF2B5EF4-FFF2-40B4-BE49-F238E27FC236}">
                <a16:creationId xmlns:a16="http://schemas.microsoft.com/office/drawing/2014/main" id="{C31EA982-5E0F-408B-B3DC-45CB263529B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36000" y="1628775"/>
            <a:ext cx="11520000" cy="453548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0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marL="288000" marR="0" lvl="0" indent="-288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</a:t>
            </a:r>
            <a:r>
              <a:rPr lang="es-MX" noProof="0" dirty="0"/>
              <a:t>dita el estilo de texto Maestro</a:t>
            </a:r>
          </a:p>
        </p:txBody>
      </p:sp>
    </p:spTree>
    <p:extLst>
      <p:ext uri="{BB962C8B-B14F-4D97-AF65-F5344CB8AC3E}">
        <p14:creationId xmlns:p14="http://schemas.microsoft.com/office/powerpoint/2010/main" val="3073388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02C925-8B44-44C6-A649-F0FB17E73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000" y="261000"/>
            <a:ext cx="11520000" cy="1224000"/>
          </a:xfrm>
        </p:spPr>
        <p:txBody>
          <a:bodyPr/>
          <a:lstStyle>
            <a:lvl1pPr>
              <a:defRPr/>
            </a:lvl1pPr>
          </a:lstStyle>
          <a:p>
            <a:r>
              <a:rPr lang="es-MX" noProof="0" dirty="0"/>
              <a:t>Click para editar el estilo del Título</a:t>
            </a:r>
          </a:p>
        </p:txBody>
      </p:sp>
    </p:spTree>
    <p:extLst>
      <p:ext uri="{BB962C8B-B14F-4D97-AF65-F5344CB8AC3E}">
        <p14:creationId xmlns:p14="http://schemas.microsoft.com/office/powerpoint/2010/main" val="199804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892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074CD960-83A7-46AA-B9DF-F84C11AFF37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11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-50000"/>
                      </a14:imgEffect>
                      <a14:imgEffect>
                        <a14:saturation sat="0"/>
                      </a14:imgEffect>
                      <a14:imgEffect>
                        <a14:brightnessContrast contrast="-1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noProof="0" dirty="0"/>
          </a:p>
        </p:txBody>
      </p:sp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1A9A825-7557-4500-8CCD-1373C95FF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261000"/>
            <a:ext cx="11520000" cy="1224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MX" noProof="0"/>
              <a:t>Click para editar el estilo Maestro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4C4F931-B635-4B85-BE10-74008338E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6000" y="1629000"/>
            <a:ext cx="11520000" cy="453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 noProof="0" dirty="0"/>
              <a:t>Edita los estilos de texto Maestros</a:t>
            </a:r>
          </a:p>
          <a:p>
            <a:pPr lvl="1"/>
            <a:r>
              <a:rPr lang="es-MX" noProof="0" dirty="0"/>
              <a:t>Segundo nivel</a:t>
            </a:r>
          </a:p>
          <a:p>
            <a:pPr lvl="2"/>
            <a:r>
              <a:rPr lang="es-MX" noProof="0" dirty="0"/>
              <a:t>Tercer nivel</a:t>
            </a:r>
          </a:p>
          <a:p>
            <a:pPr lvl="3"/>
            <a:r>
              <a:rPr lang="es-MX" noProof="0" dirty="0"/>
              <a:t>Cuarto nivel</a:t>
            </a:r>
          </a:p>
          <a:p>
            <a:pPr lvl="4"/>
            <a:r>
              <a:rPr lang="es-MX" noProof="0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9AE95C-FC17-478C-AA9E-710213A4FD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4852D-A4DC-4CBE-ACC2-410A7AC8CDCF}" type="datetime1">
              <a:rPr lang="es-MX" smtClean="0"/>
              <a:t>09/11/2023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5D4E31F-5B11-490E-AD3F-BE92E0F2DF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FBDD7FA-F9F4-4DC4-9791-ACD495680E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17781-12D9-4CDB-9AAE-83636CBD66D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248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1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54" r:id="rId8"/>
    <p:sldLayoutId id="2147483655" r:id="rId9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de la diapositiva">
            <a:extLst>
              <a:ext uri="{FF2B5EF4-FFF2-40B4-BE49-F238E27FC236}">
                <a16:creationId xmlns:a16="http://schemas.microsoft.com/office/drawing/2014/main" id="{19AB89D0-8562-49A8-BAFA-01679A4CC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B</a:t>
            </a:r>
            <a:r>
              <a:rPr lang="es-MX" dirty="0" err="1"/>
              <a:t>ig</a:t>
            </a:r>
            <a:r>
              <a:rPr lang="es-MX" dirty="0"/>
              <a:t> Ben</a:t>
            </a:r>
            <a:endParaRPr lang="en-US" sz="4800" dirty="0"/>
          </a:p>
        </p:txBody>
      </p:sp>
      <p:sp>
        <p:nvSpPr>
          <p:cNvPr id="23" name="Detalles de contacto del autor">
            <a:extLst>
              <a:ext uri="{FF2B5EF4-FFF2-40B4-BE49-F238E27FC236}">
                <a16:creationId xmlns:a16="http://schemas.microsoft.com/office/drawing/2014/main" id="{F43A3CE6-1060-4EEC-AB5A-19160A9BEE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MX" dirty="0" err="1"/>
              <a:t>Matias</a:t>
            </a:r>
            <a:r>
              <a:rPr lang="es-MX" dirty="0"/>
              <a:t> Delgado </a:t>
            </a:r>
            <a:r>
              <a:rPr lang="es-MX" dirty="0" err="1"/>
              <a:t>Vertiz</a:t>
            </a:r>
            <a:endParaRPr lang="es-MX" dirty="0"/>
          </a:p>
          <a:p>
            <a:r>
              <a:rPr lang="es-MX" dirty="0"/>
              <a:t>English</a:t>
            </a:r>
          </a:p>
          <a:p>
            <a:r>
              <a:rPr lang="es-MX" dirty="0" err="1"/>
              <a:t>Teacher</a:t>
            </a:r>
            <a:r>
              <a:rPr lang="es-MX" dirty="0"/>
              <a:t> Victor</a:t>
            </a:r>
            <a:endParaRPr lang="en-US" dirty="0"/>
          </a:p>
          <a:p>
            <a:r>
              <a:rPr lang="es-MX" sz="2400" dirty="0"/>
              <a:t>9-11-23</a:t>
            </a:r>
          </a:p>
        </p:txBody>
      </p:sp>
    </p:spTree>
    <p:extLst>
      <p:ext uri="{BB962C8B-B14F-4D97-AF65-F5344CB8AC3E}">
        <p14:creationId xmlns:p14="http://schemas.microsoft.com/office/powerpoint/2010/main" val="4182405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7521C5D-6FC6-2AA8-D9E2-C33829349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5851" y="2279301"/>
            <a:ext cx="6781492" cy="3390746"/>
          </a:xfrm>
          <a:prstGeom prst="rect">
            <a:avLst/>
          </a:prstGeom>
        </p:spPr>
      </p:pic>
      <p:sp>
        <p:nvSpPr>
          <p:cNvPr id="14" name="Rectángulo de Fondo" descr="Background color for the &quot;about the deck&quot; sections" title="background rectangle">
            <a:extLst>
              <a:ext uri="{FF2B5EF4-FFF2-40B4-BE49-F238E27FC236}">
                <a16:creationId xmlns:a16="http://schemas.microsoft.com/office/drawing/2014/main" id="{B0035708-F243-4220-829E-410C6EF1FB6A}"/>
              </a:ext>
            </a:extLst>
          </p:cNvPr>
          <p:cNvSpPr/>
          <p:nvPr/>
        </p:nvSpPr>
        <p:spPr>
          <a:xfrm>
            <a:off x="0" y="2132856"/>
            <a:ext cx="6096000" cy="3683636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Título de la diapositiva">
            <a:extLst>
              <a:ext uri="{FF2B5EF4-FFF2-40B4-BE49-F238E27FC236}">
                <a16:creationId xmlns:a16="http://schemas.microsoft.com/office/drawing/2014/main" id="{929EA470-9264-443A-A06E-FDFF0B05DE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sz="4800" dirty="0"/>
              <a:t>B</a:t>
            </a:r>
            <a:r>
              <a:rPr lang="es-MX" sz="4800" dirty="0" err="1"/>
              <a:t>ig</a:t>
            </a:r>
            <a:r>
              <a:rPr lang="es-MX" sz="4800" dirty="0"/>
              <a:t> Ben </a:t>
            </a:r>
            <a:r>
              <a:rPr lang="es-MX" sz="4800" dirty="0" err="1"/>
              <a:t>History</a:t>
            </a:r>
            <a:endParaRPr lang="es-MX" dirty="0"/>
          </a:p>
        </p:txBody>
      </p:sp>
      <p:cxnSp>
        <p:nvCxnSpPr>
          <p:cNvPr id="17" name="Descripción" descr="Straight Connector">
            <a:extLst>
              <a:ext uri="{FF2B5EF4-FFF2-40B4-BE49-F238E27FC236}">
                <a16:creationId xmlns:a16="http://schemas.microsoft.com/office/drawing/2014/main" id="{B459D0BE-5E7B-4C69-BF34-51D229171959}"/>
              </a:ext>
            </a:extLst>
          </p:cNvPr>
          <p:cNvCxnSpPr>
            <a:cxnSpLocks/>
          </p:cNvCxnSpPr>
          <p:nvPr/>
        </p:nvCxnSpPr>
        <p:spPr>
          <a:xfrm>
            <a:off x="336000" y="3133732"/>
            <a:ext cx="2880000" cy="0"/>
          </a:xfrm>
          <a:prstGeom prst="line">
            <a:avLst/>
          </a:prstGeom>
          <a:ln>
            <a:solidFill>
              <a:schemeClr val="tx2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escripción">
            <a:extLst>
              <a:ext uri="{FF2B5EF4-FFF2-40B4-BE49-F238E27FC236}">
                <a16:creationId xmlns:a16="http://schemas.microsoft.com/office/drawing/2014/main" id="{0337D7D5-6958-4BAB-A4C4-0671891AEF10}"/>
              </a:ext>
            </a:extLst>
          </p:cNvPr>
          <p:cNvSpPr txBox="1">
            <a:spLocks/>
          </p:cNvSpPr>
          <p:nvPr/>
        </p:nvSpPr>
        <p:spPr>
          <a:xfrm>
            <a:off x="336000" y="3140968"/>
            <a:ext cx="5256000" cy="142795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8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Big Ben </a:t>
            </a:r>
            <a:r>
              <a:rPr lang="es-ES" sz="18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is</a:t>
            </a:r>
            <a:r>
              <a:rPr lang="es-ES" sz="18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es-ES" sz="18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nickname</a:t>
            </a:r>
            <a:r>
              <a:rPr lang="es-ES" sz="18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of</a:t>
            </a:r>
            <a:r>
              <a:rPr lang="es-ES" sz="18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s-ES" sz="18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bell</a:t>
            </a:r>
            <a:r>
              <a:rPr lang="es-ES" sz="18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that</a:t>
            </a:r>
            <a:r>
              <a:rPr lang="es-ES" sz="18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hangs</a:t>
            </a:r>
            <a:r>
              <a:rPr lang="es-ES" sz="18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lang="es-ES" sz="18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es-ES" sz="18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clock</a:t>
            </a:r>
            <a:r>
              <a:rPr lang="es-ES" sz="18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tower</a:t>
            </a:r>
            <a:r>
              <a:rPr lang="es-ES" sz="18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at </a:t>
            </a:r>
            <a:r>
              <a:rPr lang="es-ES" sz="18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es-ES" sz="18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northern</a:t>
            </a:r>
            <a:r>
              <a:rPr lang="es-ES" sz="18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s-ES" sz="18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end</a:t>
            </a:r>
            <a:r>
              <a:rPr lang="es-ES" sz="18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of</a:t>
            </a:r>
            <a:r>
              <a:rPr lang="es-ES" sz="18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es-ES" sz="18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Houses</a:t>
            </a:r>
            <a:r>
              <a:rPr lang="es-ES" sz="18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of</a:t>
            </a:r>
            <a:r>
              <a:rPr lang="es-ES" sz="18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Parliament</a:t>
            </a:r>
            <a:r>
              <a:rPr lang="es-ES" sz="18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lang="es-ES" sz="18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Westminser</a:t>
            </a:r>
            <a:r>
              <a:rPr lang="es-ES" sz="18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, London, </a:t>
            </a:r>
            <a:r>
              <a:rPr lang="es-ES" sz="18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England</a:t>
            </a:r>
            <a:r>
              <a:rPr lang="es-ES" sz="18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algn="ctr"/>
            <a:r>
              <a:rPr lang="es-ES" sz="18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Officially</a:t>
            </a:r>
            <a:r>
              <a:rPr lang="es-ES" sz="18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ES" sz="18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es-ES" sz="18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tower</a:t>
            </a:r>
            <a:r>
              <a:rPr lang="es-ES" sz="18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itself</a:t>
            </a:r>
            <a:r>
              <a:rPr lang="es-ES" sz="18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is</a:t>
            </a:r>
            <a:r>
              <a:rPr lang="es-ES" sz="18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called</a:t>
            </a:r>
            <a:r>
              <a:rPr lang="es-ES" sz="18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Elizbeth</a:t>
            </a:r>
            <a:r>
              <a:rPr lang="es-ES" sz="18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Tower.</a:t>
            </a:r>
            <a:endParaRPr lang="es-MX" sz="18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5935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6A32DFD-2739-9434-2F19-C1F44D9FE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97220"/>
            <a:ext cx="6222724" cy="4667043"/>
          </a:xfrm>
          <a:prstGeom prst="rect">
            <a:avLst/>
          </a:prstGeom>
        </p:spPr>
      </p:pic>
      <p:sp>
        <p:nvSpPr>
          <p:cNvPr id="3" name="Título de la diapositiva">
            <a:extLst>
              <a:ext uri="{FF2B5EF4-FFF2-40B4-BE49-F238E27FC236}">
                <a16:creationId xmlns:a16="http://schemas.microsoft.com/office/drawing/2014/main" id="{5093DD3D-4B9E-4EA4-A4C8-20389E9977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D</a:t>
            </a:r>
            <a:r>
              <a:rPr lang="es-MX" dirty="0" err="1"/>
              <a:t>escription</a:t>
            </a:r>
            <a:endParaRPr lang="es-MX" dirty="0"/>
          </a:p>
        </p:txBody>
      </p:sp>
      <p:sp>
        <p:nvSpPr>
          <p:cNvPr id="6" name="Marcador de Contenido">
            <a:extLst>
              <a:ext uri="{FF2B5EF4-FFF2-40B4-BE49-F238E27FC236}">
                <a16:creationId xmlns:a16="http://schemas.microsoft.com/office/drawing/2014/main" id="{E39AB279-ED9D-4EF8-878A-34B9B797AF5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s-MX" dirty="0"/>
              <a:t> </a:t>
            </a:r>
            <a:r>
              <a:rPr lang="es-MX" dirty="0" err="1"/>
              <a:t>The</a:t>
            </a:r>
            <a:r>
              <a:rPr lang="es-MX" dirty="0"/>
              <a:t> Big Ben </a:t>
            </a:r>
            <a:r>
              <a:rPr lang="es-MX" dirty="0" err="1"/>
              <a:t>is</a:t>
            </a:r>
            <a:r>
              <a:rPr lang="es-MX" dirty="0"/>
              <a:t> </a:t>
            </a:r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must</a:t>
            </a:r>
            <a:r>
              <a:rPr lang="es-MX" dirty="0"/>
              <a:t> </a:t>
            </a:r>
            <a:r>
              <a:rPr lang="es-MX" dirty="0" err="1"/>
              <a:t>largest</a:t>
            </a:r>
            <a:r>
              <a:rPr lang="es-MX" dirty="0"/>
              <a:t> </a:t>
            </a:r>
            <a:r>
              <a:rPr lang="es-MX" dirty="0" err="1"/>
              <a:t>clock</a:t>
            </a:r>
            <a:r>
              <a:rPr lang="es-MX" dirty="0"/>
              <a:t> in </a:t>
            </a:r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world</a:t>
            </a:r>
            <a:r>
              <a:rPr lang="es-MX" dirty="0"/>
              <a:t>.</a:t>
            </a:r>
          </a:p>
          <a:p>
            <a:endParaRPr lang="es-MX" dirty="0"/>
          </a:p>
          <a:p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bell</a:t>
            </a:r>
            <a:r>
              <a:rPr lang="es-MX" dirty="0"/>
              <a:t> </a:t>
            </a:r>
            <a:r>
              <a:rPr lang="es-MX" dirty="0" err="1"/>
              <a:t>known</a:t>
            </a:r>
            <a:r>
              <a:rPr lang="es-MX" dirty="0"/>
              <a:t> as Big Ben </a:t>
            </a:r>
            <a:r>
              <a:rPr lang="es-MX" dirty="0" err="1"/>
              <a:t>weighs</a:t>
            </a:r>
            <a:r>
              <a:rPr lang="es-MX" dirty="0"/>
              <a:t> 13 </a:t>
            </a:r>
            <a:r>
              <a:rPr lang="es-MX" dirty="0" err="1"/>
              <a:t>tons</a:t>
            </a:r>
            <a:r>
              <a:rPr lang="es-MX" dirty="0"/>
              <a:t> and </a:t>
            </a:r>
            <a:r>
              <a:rPr lang="es-MX" dirty="0" err="1"/>
              <a:t>is</a:t>
            </a:r>
            <a:r>
              <a:rPr lang="es-MX" dirty="0"/>
              <a:t> </a:t>
            </a:r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biggest</a:t>
            </a:r>
            <a:r>
              <a:rPr lang="es-MX" dirty="0"/>
              <a:t> </a:t>
            </a:r>
            <a:r>
              <a:rPr lang="es-MX" dirty="0" err="1"/>
              <a:t>of</a:t>
            </a:r>
            <a:r>
              <a:rPr lang="es-MX" dirty="0"/>
              <a:t> </a:t>
            </a:r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five</a:t>
            </a:r>
            <a:r>
              <a:rPr lang="es-MX" dirty="0"/>
              <a:t> </a:t>
            </a:r>
            <a:r>
              <a:rPr lang="es-MX" dirty="0" err="1"/>
              <a:t>bells</a:t>
            </a:r>
            <a:r>
              <a:rPr lang="es-MX" dirty="0"/>
              <a:t> in </a:t>
            </a:r>
            <a:r>
              <a:rPr lang="es-MX" dirty="0" err="1"/>
              <a:t>the</a:t>
            </a:r>
            <a:r>
              <a:rPr lang="es-MX" dirty="0"/>
              <a:t> Elizabeth Tower. </a:t>
            </a:r>
            <a:r>
              <a:rPr lang="es-MX" dirty="0" err="1"/>
              <a:t>It</a:t>
            </a:r>
            <a:r>
              <a:rPr lang="es-MX" dirty="0"/>
              <a:t> </a:t>
            </a:r>
            <a:r>
              <a:rPr lang="es-MX" dirty="0" err="1"/>
              <a:t>does</a:t>
            </a:r>
            <a:r>
              <a:rPr lang="es-MX" dirty="0"/>
              <a:t> </a:t>
            </a:r>
            <a:r>
              <a:rPr lang="es-MX" dirty="0" err="1"/>
              <a:t>not</a:t>
            </a:r>
            <a:r>
              <a:rPr lang="es-MX" dirty="0"/>
              <a:t> use </a:t>
            </a:r>
            <a:r>
              <a:rPr lang="es-MX" dirty="0" err="1"/>
              <a:t>any</a:t>
            </a:r>
            <a:r>
              <a:rPr lang="es-MX" dirty="0"/>
              <a:t> </a:t>
            </a:r>
            <a:r>
              <a:rPr lang="es-MX" dirty="0" err="1"/>
              <a:t>electricity</a:t>
            </a:r>
            <a:r>
              <a:rPr lang="es-MX" dirty="0"/>
              <a:t> </a:t>
            </a:r>
            <a:r>
              <a:rPr lang="es-MX" dirty="0" err="1"/>
              <a:t>except</a:t>
            </a:r>
            <a:r>
              <a:rPr lang="es-MX" dirty="0"/>
              <a:t> </a:t>
            </a:r>
            <a:r>
              <a:rPr lang="es-MX" dirty="0" err="1"/>
              <a:t>for</a:t>
            </a:r>
            <a:r>
              <a:rPr lang="es-MX" dirty="0"/>
              <a:t> </a:t>
            </a:r>
            <a:r>
              <a:rPr lang="es-MX" dirty="0" err="1"/>
              <a:t>winding</a:t>
            </a:r>
            <a:r>
              <a:rPr lang="es-MX" dirty="0"/>
              <a:t> and </a:t>
            </a:r>
            <a:r>
              <a:rPr lang="es-MX" dirty="0" err="1"/>
              <a:t>to</a:t>
            </a:r>
            <a:r>
              <a:rPr lang="es-MX" dirty="0"/>
              <a:t> light </a:t>
            </a:r>
            <a:r>
              <a:rPr lang="es-MX" dirty="0" err="1"/>
              <a:t>the</a:t>
            </a:r>
            <a:r>
              <a:rPr lang="es-MX" dirty="0"/>
              <a:t> faces so </a:t>
            </a:r>
            <a:r>
              <a:rPr lang="es-MX" dirty="0" err="1"/>
              <a:t>that</a:t>
            </a:r>
            <a:r>
              <a:rPr lang="es-MX" dirty="0"/>
              <a:t> </a:t>
            </a:r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clock</a:t>
            </a:r>
            <a:r>
              <a:rPr lang="es-MX" dirty="0"/>
              <a:t> </a:t>
            </a:r>
            <a:r>
              <a:rPr lang="es-MX" dirty="0" err="1"/>
              <a:t>could</a:t>
            </a:r>
            <a:r>
              <a:rPr lang="es-MX" dirty="0"/>
              <a:t> be </a:t>
            </a:r>
            <a:r>
              <a:rPr lang="es-MX" dirty="0" err="1"/>
              <a:t>seen</a:t>
            </a:r>
            <a:r>
              <a:rPr lang="es-MX" dirty="0"/>
              <a:t> </a:t>
            </a:r>
            <a:r>
              <a:rPr lang="es-MX" dirty="0" err="1"/>
              <a:t>when</a:t>
            </a:r>
            <a:r>
              <a:rPr lang="es-MX" dirty="0"/>
              <a:t> </a:t>
            </a:r>
            <a:r>
              <a:rPr lang="es-MX" dirty="0" err="1"/>
              <a:t>it</a:t>
            </a:r>
            <a:r>
              <a:rPr lang="es-MX" dirty="0"/>
              <a:t> </a:t>
            </a:r>
            <a:r>
              <a:rPr lang="es-MX" dirty="0" err="1"/>
              <a:t>is</a:t>
            </a:r>
            <a:r>
              <a:rPr lang="es-MX" dirty="0"/>
              <a:t> </a:t>
            </a:r>
            <a:r>
              <a:rPr lang="es-MX" dirty="0" err="1"/>
              <a:t>dark</a:t>
            </a:r>
            <a:r>
              <a:rPr lang="es-MX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4964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de la diapositiva">
            <a:extLst>
              <a:ext uri="{FF2B5EF4-FFF2-40B4-BE49-F238E27FC236}">
                <a16:creationId xmlns:a16="http://schemas.microsoft.com/office/drawing/2014/main" id="{5093DD3D-4B9E-4EA4-A4C8-20389E9977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err="1"/>
              <a:t>Desing</a:t>
            </a:r>
            <a:endParaRPr lang="es-MX" dirty="0"/>
          </a:p>
        </p:txBody>
      </p:sp>
      <p:sp>
        <p:nvSpPr>
          <p:cNvPr id="6" name="Marcador de Contenido">
            <a:extLst>
              <a:ext uri="{FF2B5EF4-FFF2-40B4-BE49-F238E27FC236}">
                <a16:creationId xmlns:a16="http://schemas.microsoft.com/office/drawing/2014/main" id="{E39AB279-ED9D-4EF8-878A-34B9B797AF5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s-MX" dirty="0" err="1"/>
              <a:t>Completed</a:t>
            </a:r>
            <a:r>
              <a:rPr lang="es-MX" dirty="0"/>
              <a:t> in 1859, </a:t>
            </a:r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tower</a:t>
            </a:r>
            <a:r>
              <a:rPr lang="es-MX" dirty="0"/>
              <a:t> </a:t>
            </a:r>
            <a:r>
              <a:rPr lang="es-MX" dirty="0" err="1"/>
              <a:t>is</a:t>
            </a:r>
            <a:r>
              <a:rPr lang="es-MX" dirty="0"/>
              <a:t> </a:t>
            </a:r>
            <a:r>
              <a:rPr lang="es-MX" dirty="0" err="1"/>
              <a:t>designed</a:t>
            </a:r>
            <a:r>
              <a:rPr lang="es-MX" dirty="0"/>
              <a:t> in </a:t>
            </a:r>
            <a:r>
              <a:rPr lang="es-MX" dirty="0" err="1"/>
              <a:t>Pugins</a:t>
            </a:r>
            <a:r>
              <a:rPr lang="es-MX" dirty="0"/>
              <a:t> </a:t>
            </a:r>
            <a:r>
              <a:rPr lang="es-MX" dirty="0" err="1"/>
              <a:t>Gotic</a:t>
            </a:r>
            <a:r>
              <a:rPr lang="es-MX" dirty="0"/>
              <a:t> Revival </a:t>
            </a:r>
            <a:r>
              <a:rPr lang="es-MX" dirty="0" err="1"/>
              <a:t>style</a:t>
            </a:r>
            <a:r>
              <a:rPr lang="es-MX" dirty="0"/>
              <a:t>.</a:t>
            </a:r>
          </a:p>
          <a:p>
            <a:endParaRPr lang="es-MX" dirty="0"/>
          </a:p>
          <a:p>
            <a:r>
              <a:rPr lang="es-MX" dirty="0" err="1"/>
              <a:t>Decorated</a:t>
            </a:r>
            <a:r>
              <a:rPr lang="es-MX" dirty="0"/>
              <a:t> </a:t>
            </a:r>
            <a:r>
              <a:rPr lang="es-MX" dirty="0" err="1"/>
              <a:t>with</a:t>
            </a:r>
            <a:r>
              <a:rPr lang="es-MX" dirty="0"/>
              <a:t> </a:t>
            </a:r>
            <a:r>
              <a:rPr lang="es-MX" dirty="0" err="1"/>
              <a:t>natinal</a:t>
            </a:r>
            <a:r>
              <a:rPr lang="es-MX" dirty="0"/>
              <a:t> </a:t>
            </a:r>
            <a:r>
              <a:rPr lang="es-MX" dirty="0" err="1"/>
              <a:t>emblems</a:t>
            </a:r>
            <a:r>
              <a:rPr lang="es-MX" dirty="0"/>
              <a:t> </a:t>
            </a:r>
            <a:r>
              <a:rPr lang="es-MX" dirty="0" err="1"/>
              <a:t>of</a:t>
            </a:r>
            <a:r>
              <a:rPr lang="es-MX" dirty="0"/>
              <a:t> </a:t>
            </a:r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four</a:t>
            </a:r>
            <a:r>
              <a:rPr lang="es-MX" dirty="0"/>
              <a:t> </a:t>
            </a:r>
            <a:r>
              <a:rPr lang="es-MX" dirty="0" err="1"/>
              <a:t>countries</a:t>
            </a:r>
            <a:r>
              <a:rPr lang="es-MX" dirty="0"/>
              <a:t> </a:t>
            </a:r>
            <a:r>
              <a:rPr lang="es-MX" dirty="0" err="1"/>
              <a:t>of</a:t>
            </a:r>
            <a:r>
              <a:rPr lang="es-MX" dirty="0"/>
              <a:t> </a:t>
            </a:r>
            <a:r>
              <a:rPr lang="es-MX" dirty="0" err="1"/>
              <a:t>the</a:t>
            </a:r>
            <a:r>
              <a:rPr lang="es-MX" dirty="0"/>
              <a:t> UK: </a:t>
            </a:r>
            <a:r>
              <a:rPr lang="es-MX" dirty="0" err="1"/>
              <a:t>the</a:t>
            </a:r>
            <a:r>
              <a:rPr lang="es-MX" dirty="0"/>
              <a:t> red and </a:t>
            </a:r>
            <a:r>
              <a:rPr lang="es-MX" dirty="0" err="1"/>
              <a:t>the</a:t>
            </a:r>
            <a:r>
              <a:rPr lang="es-MX" dirty="0"/>
              <a:t> White rose </a:t>
            </a:r>
            <a:r>
              <a:rPr lang="es-MX" dirty="0" err="1"/>
              <a:t>of</a:t>
            </a:r>
            <a:r>
              <a:rPr lang="es-MX" dirty="0"/>
              <a:t> </a:t>
            </a:r>
            <a:r>
              <a:rPr lang="es-MX" dirty="0" err="1"/>
              <a:t>Englands</a:t>
            </a:r>
            <a:r>
              <a:rPr lang="es-MX" dirty="0"/>
              <a:t> Tudor </a:t>
            </a:r>
            <a:r>
              <a:rPr lang="es-MX" dirty="0" err="1"/>
              <a:t>dynasty</a:t>
            </a:r>
            <a:r>
              <a:rPr lang="es-MX" dirty="0"/>
              <a:t>, </a:t>
            </a:r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thistle</a:t>
            </a:r>
            <a:r>
              <a:rPr lang="es-MX" dirty="0"/>
              <a:t> </a:t>
            </a:r>
            <a:r>
              <a:rPr lang="es-MX" dirty="0" err="1"/>
              <a:t>of</a:t>
            </a:r>
            <a:r>
              <a:rPr lang="es-MX" dirty="0"/>
              <a:t> Scotland, </a:t>
            </a:r>
            <a:r>
              <a:rPr lang="es-MX" dirty="0" err="1"/>
              <a:t>shamrock</a:t>
            </a:r>
            <a:r>
              <a:rPr lang="es-MX" dirty="0"/>
              <a:t> </a:t>
            </a:r>
            <a:r>
              <a:rPr lang="es-MX" dirty="0" err="1"/>
              <a:t>of</a:t>
            </a:r>
            <a:r>
              <a:rPr lang="es-MX" dirty="0"/>
              <a:t> </a:t>
            </a:r>
            <a:r>
              <a:rPr lang="es-MX" dirty="0" err="1"/>
              <a:t>Northern</a:t>
            </a:r>
            <a:r>
              <a:rPr lang="es-MX" dirty="0"/>
              <a:t> </a:t>
            </a:r>
            <a:r>
              <a:rPr lang="es-MX" dirty="0" err="1"/>
              <a:t>Ireland</a:t>
            </a:r>
            <a:r>
              <a:rPr lang="es-MX" dirty="0"/>
              <a:t>, and </a:t>
            </a:r>
            <a:r>
              <a:rPr lang="es-MX" dirty="0" err="1"/>
              <a:t>leek</a:t>
            </a:r>
            <a:r>
              <a:rPr lang="es-MX" dirty="0"/>
              <a:t> </a:t>
            </a:r>
            <a:r>
              <a:rPr lang="es-MX" dirty="0" err="1"/>
              <a:t>of</a:t>
            </a:r>
            <a:r>
              <a:rPr lang="es-MX" dirty="0"/>
              <a:t> </a:t>
            </a:r>
            <a:r>
              <a:rPr lang="es-MX" dirty="0" err="1"/>
              <a:t>Wales</a:t>
            </a:r>
            <a:r>
              <a:rPr lang="es-MX" dirty="0"/>
              <a:t>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EA1ED36-2F42-6B3A-8B0D-A6B9A1A08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917" y="1485000"/>
            <a:ext cx="5447928" cy="818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916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Custom 1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666699"/>
      </a:hlink>
      <a:folHlink>
        <a:srgbClr val="666699"/>
      </a:folHlink>
    </a:clrScheme>
    <a:fontScheme name="Dino PPT">
      <a:majorFont>
        <a:latin typeface="Gill Sans MT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27138871_TF16411074" id="{59B679FF-B9DE-46D0-B625-DF509D74289B}" vid="{6E9B9486-2547-4C9D-AAE3-28AEBF5175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Presentación de informes educativos con modelos de dinosaurio</Template>
  <TotalTime>72</TotalTime>
  <Words>178</Words>
  <Application>Microsoft Office PowerPoint</Application>
  <PresentationFormat>Panorámica</PresentationFormat>
  <Paragraphs>24</Paragraphs>
  <Slides>4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9" baseType="lpstr">
      <vt:lpstr>Arial</vt:lpstr>
      <vt:lpstr>Calibri</vt:lpstr>
      <vt:lpstr>Garamond</vt:lpstr>
      <vt:lpstr>Gill Sans MT</vt:lpstr>
      <vt:lpstr>Tema de Office</vt:lpstr>
      <vt:lpstr>Big Ben</vt:lpstr>
      <vt:lpstr>Big Ben History</vt:lpstr>
      <vt:lpstr>Description</vt:lpstr>
      <vt:lpstr>Desing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 Ben</dc:title>
  <dc:creator>MARCO DELGADO</dc:creator>
  <cp:lastModifiedBy>MARCO DELGADO</cp:lastModifiedBy>
  <cp:revision>3</cp:revision>
  <dcterms:created xsi:type="dcterms:W3CDTF">2023-11-09T23:14:58Z</dcterms:created>
  <dcterms:modified xsi:type="dcterms:W3CDTF">2023-11-10T00:27:24Z</dcterms:modified>
</cp:coreProperties>
</file>