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F9632C-41DA-4C79-AA7E-B4294FF98053}" v="63" dt="2023-11-10T05:07:00.4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io Quinn Malpica" userId="eb314df71e4ceafd" providerId="LiveId" clId="{0938FD62-DAE0-D642-A03E-70B9BF9C6325}"/>
    <pc:docChg chg="modSld">
      <pc:chgData name="Patricio Quinn Malpica" userId="eb314df71e4ceafd" providerId="LiveId" clId="{0938FD62-DAE0-D642-A03E-70B9BF9C6325}" dt="2023-11-10T04:15:38.039" v="40" actId="255"/>
      <pc:docMkLst>
        <pc:docMk/>
      </pc:docMkLst>
      <pc:sldChg chg="modSp">
        <pc:chgData name="Patricio Quinn Malpica" userId="eb314df71e4ceafd" providerId="LiveId" clId="{0938FD62-DAE0-D642-A03E-70B9BF9C6325}" dt="2023-11-10T04:15:38.039" v="40" actId="255"/>
        <pc:sldMkLst>
          <pc:docMk/>
          <pc:sldMk cId="4132305595" sldId="256"/>
        </pc:sldMkLst>
        <pc:spChg chg="mod">
          <ac:chgData name="Patricio Quinn Malpica" userId="eb314df71e4ceafd" providerId="LiveId" clId="{0938FD62-DAE0-D642-A03E-70B9BF9C6325}" dt="2023-11-10T04:15:38.039" v="40" actId="255"/>
          <ac:spMkLst>
            <pc:docMk/>
            <pc:sldMk cId="4132305595" sldId="256"/>
            <ac:spMk id="9" creationId="{A7B4B817-FB75-1927-AD42-936DE2F665EE}"/>
          </ac:spMkLst>
        </pc:spChg>
      </pc:sldChg>
    </pc:docChg>
  </pc:docChgLst>
  <pc:docChgLst>
    <pc:chgData name="Patricio Quinn Malpica" userId="eb314df71e4ceafd" providerId="LiveId" clId="{C8F9632C-41DA-4C79-AA7E-B4294FF98053}"/>
    <pc:docChg chg="custSel modSld">
      <pc:chgData name="Patricio Quinn Malpica" userId="eb314df71e4ceafd" providerId="LiveId" clId="{C8F9632C-41DA-4C79-AA7E-B4294FF98053}" dt="2023-11-10T05:07:00.423" v="89" actId="20577"/>
      <pc:docMkLst>
        <pc:docMk/>
      </pc:docMkLst>
      <pc:sldChg chg="modSp mod">
        <pc:chgData name="Patricio Quinn Malpica" userId="eb314df71e4ceafd" providerId="LiveId" clId="{C8F9632C-41DA-4C79-AA7E-B4294FF98053}" dt="2023-11-10T05:07:00.423" v="89" actId="20577"/>
        <pc:sldMkLst>
          <pc:docMk/>
          <pc:sldMk cId="1587431683" sldId="258"/>
        </pc:sldMkLst>
        <pc:spChg chg="mod">
          <ac:chgData name="Patricio Quinn Malpica" userId="eb314df71e4ceafd" providerId="LiveId" clId="{C8F9632C-41DA-4C79-AA7E-B4294FF98053}" dt="2023-11-10T05:07:00.423" v="89" actId="20577"/>
          <ac:spMkLst>
            <pc:docMk/>
            <pc:sldMk cId="1587431683" sldId="258"/>
            <ac:spMk id="2" creationId="{B9961842-BDF8-694E-850E-C32D3E49D521}"/>
          </ac:spMkLst>
        </pc:spChg>
      </pc:sldChg>
      <pc:sldChg chg="modSp mod">
        <pc:chgData name="Patricio Quinn Malpica" userId="eb314df71e4ceafd" providerId="LiveId" clId="{C8F9632C-41DA-4C79-AA7E-B4294FF98053}" dt="2023-11-10T04:51:54.459" v="26" actId="20577"/>
        <pc:sldMkLst>
          <pc:docMk/>
          <pc:sldMk cId="2034265667" sldId="259"/>
        </pc:sldMkLst>
        <pc:spChg chg="mod">
          <ac:chgData name="Patricio Quinn Malpica" userId="eb314df71e4ceafd" providerId="LiveId" clId="{C8F9632C-41DA-4C79-AA7E-B4294FF98053}" dt="2023-11-10T04:51:33.941" v="18" actId="20577"/>
          <ac:spMkLst>
            <pc:docMk/>
            <pc:sldMk cId="2034265667" sldId="259"/>
            <ac:spMk id="3" creationId="{3B025611-99FD-E8B0-E0AD-48486FAE7108}"/>
          </ac:spMkLst>
        </pc:spChg>
        <pc:spChg chg="mod">
          <ac:chgData name="Patricio Quinn Malpica" userId="eb314df71e4ceafd" providerId="LiveId" clId="{C8F9632C-41DA-4C79-AA7E-B4294FF98053}" dt="2023-11-10T04:51:54.459" v="26" actId="20577"/>
          <ac:spMkLst>
            <pc:docMk/>
            <pc:sldMk cId="2034265667" sldId="259"/>
            <ac:spMk id="8" creationId="{376AA986-63A3-9C96-C7E7-D740428A409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92062-536E-410C-91EF-2794B871591D}" type="datetimeFigureOut">
              <a:rPr lang="es-MX" smtClean="0"/>
              <a:t>09/11/2023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43ED2-1D73-4E95-9839-BDF047109FEE}" type="slidenum">
              <a:rPr lang="es-MX" smtClean="0"/>
              <a:t>‹Nº›</a:t>
            </a:fld>
            <a:endParaRPr lang="es-MX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245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92062-536E-410C-91EF-2794B871591D}" type="datetimeFigureOut">
              <a:rPr lang="es-MX" smtClean="0"/>
              <a:t>09/11/2023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43ED2-1D73-4E95-9839-BDF047109F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861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92062-536E-410C-91EF-2794B871591D}" type="datetimeFigureOut">
              <a:rPr lang="es-MX" smtClean="0"/>
              <a:t>09/11/2023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43ED2-1D73-4E95-9839-BDF047109F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9904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92062-536E-410C-91EF-2794B871591D}" type="datetimeFigureOut">
              <a:rPr lang="es-MX" smtClean="0"/>
              <a:t>09/11/2023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43ED2-1D73-4E95-9839-BDF047109FEE}" type="slidenum">
              <a:rPr lang="es-MX" smtClean="0"/>
              <a:t>‹Nº›</a:t>
            </a:fld>
            <a:endParaRPr lang="es-MX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12577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92062-536E-410C-91EF-2794B871591D}" type="datetimeFigureOut">
              <a:rPr lang="es-MX" smtClean="0"/>
              <a:t>09/11/2023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43ED2-1D73-4E95-9839-BDF047109F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81702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92062-536E-410C-91EF-2794B871591D}" type="datetimeFigureOut">
              <a:rPr lang="es-MX" smtClean="0"/>
              <a:t>09/11/2023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43ED2-1D73-4E95-9839-BDF047109FEE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0773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92062-536E-410C-91EF-2794B871591D}" type="datetimeFigureOut">
              <a:rPr lang="es-MX" smtClean="0"/>
              <a:t>09/11/2023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43ED2-1D73-4E95-9839-BDF047109F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1567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92062-536E-410C-91EF-2794B871591D}" type="datetimeFigureOut">
              <a:rPr lang="es-MX" smtClean="0"/>
              <a:t>09/11/2023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43ED2-1D73-4E95-9839-BDF047109F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97840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92062-536E-410C-91EF-2794B871591D}" type="datetimeFigureOut">
              <a:rPr lang="es-MX" smtClean="0"/>
              <a:t>09/11/2023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43ED2-1D73-4E95-9839-BDF047109F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22758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92062-536E-410C-91EF-2794B871591D}" type="datetimeFigureOut">
              <a:rPr lang="es-MX" smtClean="0"/>
              <a:t>09/11/2023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43ED2-1D73-4E95-9839-BDF047109F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2842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92062-536E-410C-91EF-2794B871591D}" type="datetimeFigureOut">
              <a:rPr lang="es-MX" smtClean="0"/>
              <a:t>09/11/2023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43ED2-1D73-4E95-9839-BDF047109F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7642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92062-536E-410C-91EF-2794B871591D}" type="datetimeFigureOut">
              <a:rPr lang="es-MX" smtClean="0"/>
              <a:t>09/11/2023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43ED2-1D73-4E95-9839-BDF047109F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99306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92062-536E-410C-91EF-2794B871591D}" type="datetimeFigureOut">
              <a:rPr lang="es-MX" smtClean="0"/>
              <a:t>09/11/2023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43ED2-1D73-4E95-9839-BDF047109F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4361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92062-536E-410C-91EF-2794B871591D}" type="datetimeFigureOut">
              <a:rPr lang="es-MX" smtClean="0"/>
              <a:t>09/11/2023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43ED2-1D73-4E95-9839-BDF047109F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8779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92062-536E-410C-91EF-2794B871591D}" type="datetimeFigureOut">
              <a:rPr lang="es-MX" smtClean="0"/>
              <a:t>09/11/2023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43ED2-1D73-4E95-9839-BDF047109F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5137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92062-536E-410C-91EF-2794B871591D}" type="datetimeFigureOut">
              <a:rPr lang="es-MX" smtClean="0"/>
              <a:t>09/11/2023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43ED2-1D73-4E95-9839-BDF047109F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21327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92062-536E-410C-91EF-2794B871591D}" type="datetimeFigureOut">
              <a:rPr lang="es-MX" smtClean="0"/>
              <a:t>09/11/2023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43ED2-1D73-4E95-9839-BDF047109F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2154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DD92062-536E-410C-91EF-2794B871591D}" type="datetimeFigureOut">
              <a:rPr lang="es-MX" smtClean="0"/>
              <a:t>09/11/2023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EB43ED2-1D73-4E95-9839-BDF047109F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58676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big-ben-under-blue-sky-and-white-clouds-42447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euthman/34098373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155ED8-7AB0-31C3-22D0-6DF4FDE82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6073" y="720436"/>
            <a:ext cx="2050473" cy="4202691"/>
          </a:xfrm>
        </p:spPr>
        <p:txBody>
          <a:bodyPr/>
          <a:lstStyle/>
          <a:p>
            <a:br>
              <a:rPr lang="es-ES"/>
            </a:b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4742629-1D88-6C15-3B09-12411D49C8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9309" y="1020690"/>
            <a:ext cx="8742218" cy="1468581"/>
          </a:xfrm>
        </p:spPr>
        <p:txBody>
          <a:bodyPr/>
          <a:lstStyle/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MX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62DA1DD-58FE-2206-3680-0925FE9F5BC1}"/>
              </a:ext>
            </a:extLst>
          </p:cNvPr>
          <p:cNvSpPr txBox="1"/>
          <p:nvPr/>
        </p:nvSpPr>
        <p:spPr>
          <a:xfrm>
            <a:off x="5171210" y="4762537"/>
            <a:ext cx="6102926" cy="1572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E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Constanza Quinn del Castillo</a:t>
            </a:r>
            <a:endParaRPr lang="es-MX" sz="11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E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4°A</a:t>
            </a:r>
            <a:endParaRPr lang="es-MX" sz="11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E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English </a:t>
            </a:r>
            <a:r>
              <a:rPr lang="es-ES" sz="18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</a:t>
            </a:r>
            <a:endParaRPr lang="es-MX" sz="11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E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Prof. Víctor</a:t>
            </a:r>
            <a:endParaRPr lang="es-MX" sz="11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7B4B817-FB75-1927-AD42-936DE2F665EE}"/>
              </a:ext>
            </a:extLst>
          </p:cNvPr>
          <p:cNvSpPr txBox="1"/>
          <p:nvPr/>
        </p:nvSpPr>
        <p:spPr>
          <a:xfrm>
            <a:off x="2050473" y="1925042"/>
            <a:ext cx="6102926" cy="2210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88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BIG BEN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US" sz="36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EXPOSITION</a:t>
            </a:r>
            <a:r>
              <a:rPr lang="es-US" sz="14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US" sz="3600" b="1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305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961842-BDF8-694E-850E-C32D3E49D521}"/>
              </a:ext>
            </a:extLst>
          </p:cNvPr>
          <p:cNvSpPr txBox="1">
            <a:spLocks/>
          </p:cNvSpPr>
          <p:nvPr/>
        </p:nvSpPr>
        <p:spPr>
          <a:xfrm>
            <a:off x="684212" y="685799"/>
            <a:ext cx="8001000" cy="2971801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32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THE </a:t>
            </a:r>
            <a:r>
              <a:rPr lang="es-ES" sz="3200" kern="1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famous</a:t>
            </a:r>
            <a:r>
              <a:rPr lang="es-ES" sz="32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kern="1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clock</a:t>
            </a:r>
            <a:r>
              <a:rPr lang="es-ES" sz="32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ENGLAND </a:t>
            </a:r>
            <a:r>
              <a:rPr lang="es-ES" sz="3200" kern="1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es-ES" sz="32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CALLED </a:t>
            </a:r>
            <a:r>
              <a:rPr lang="es-ES" sz="3200" kern="1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s-ES" sz="32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BIG </a:t>
            </a:r>
            <a:r>
              <a:rPr lang="es-ES" sz="3200" kern="1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</a:t>
            </a:r>
            <a:r>
              <a:rPr lang="es-ES" sz="32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br>
              <a:rPr lang="es-ES" sz="32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MX" sz="3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1800" kern="100" cap="non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According</a:t>
            </a:r>
            <a:r>
              <a:rPr lang="es-ES" sz="1800" kern="100" cap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kern="100" cap="non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es-ES" sz="1800" kern="100" cap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kern="100" cap="non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history</a:t>
            </a:r>
            <a:r>
              <a:rPr lang="es-ES" sz="1800" kern="100" cap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1800" kern="100" cap="non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s-ES" sz="1800" kern="100" cap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kern="100" cap="non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name</a:t>
            </a:r>
            <a:r>
              <a:rPr lang="es-ES" sz="1800" kern="100" cap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BIG BEN derives </a:t>
            </a:r>
            <a:r>
              <a:rPr lang="es-ES" sz="1800" kern="100" cap="non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es-ES" sz="1800" kern="100" cap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BIG (</a:t>
            </a:r>
            <a:r>
              <a:rPr lang="es-ES" sz="1800" kern="100" cap="non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es-ES" sz="1800" kern="100" cap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s-ES" sz="1800" kern="100" cap="non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spanish</a:t>
            </a:r>
            <a:r>
              <a:rPr lang="es-ES" sz="1800" kern="100" cap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kern="100" cap="non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means</a:t>
            </a:r>
            <a:r>
              <a:rPr lang="es-ES" sz="1800" kern="100" cap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grande) </a:t>
            </a:r>
            <a:r>
              <a:rPr lang="es-ES" sz="1800" kern="100" cap="non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due</a:t>
            </a:r>
            <a:r>
              <a:rPr lang="es-ES" sz="1800" kern="100" cap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kern="100" cap="non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es-ES" sz="1800" kern="100" cap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kern="100" cap="non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its</a:t>
            </a:r>
            <a:r>
              <a:rPr lang="es-ES" sz="1800" kern="100" cap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kern="100" cap="non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imposing</a:t>
            </a:r>
            <a:r>
              <a:rPr lang="es-ES" sz="1800" kern="100" cap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kern="100" cap="non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size</a:t>
            </a:r>
            <a:r>
              <a:rPr lang="es-ES" sz="1800" kern="100" cap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ben in honor </a:t>
            </a:r>
            <a:r>
              <a:rPr lang="es-ES" sz="1800" kern="100" cap="non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s-ES" sz="1800" kern="100" cap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kern="100" cap="non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benjamin</a:t>
            </a:r>
            <a:r>
              <a:rPr lang="es-ES" sz="1800" kern="100" cap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hall, </a:t>
            </a:r>
            <a:r>
              <a:rPr lang="es-ES" sz="1800" kern="100" cap="non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english</a:t>
            </a:r>
            <a:r>
              <a:rPr lang="es-ES" sz="1800" kern="100" cap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kern="100" cap="non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secretary</a:t>
            </a:r>
            <a:r>
              <a:rPr lang="es-ES" sz="1800" kern="100" cap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kern="100" cap="non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s-ES" sz="1800" kern="100" cap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labor </a:t>
            </a:r>
            <a:r>
              <a:rPr lang="es-ES" sz="1800" kern="100" cap="non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</a:t>
            </a:r>
            <a:r>
              <a:rPr lang="es-ES" sz="1800" kern="100" cap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kern="100" cap="non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ordered</a:t>
            </a:r>
            <a:r>
              <a:rPr lang="es-ES" sz="1800" kern="100" cap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kern="100" cap="non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s-ES" sz="1800" kern="100" cap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kern="100" cap="non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construction</a:t>
            </a:r>
            <a:r>
              <a:rPr lang="es-ES" sz="1800" kern="100" cap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kern="100" cap="non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s-ES" sz="1800" kern="100" cap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kern="100" cap="non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s-ES" sz="1800" kern="100" cap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kern="100" cap="non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building</a:t>
            </a:r>
            <a:r>
              <a:rPr lang="es-ES" sz="1800" kern="100" cap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800" kern="100" cap="non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s-MX" sz="1800" kern="100" cap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800" kern="100" cap="none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official</a:t>
            </a:r>
            <a:r>
              <a:rPr lang="es-MX" sz="1800" kern="100" cap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800" kern="100" cap="non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name</a:t>
            </a:r>
            <a:r>
              <a:rPr lang="es-MX" sz="1800" kern="100" cap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800" kern="100" cap="non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s-MX" sz="1800" kern="100" cap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800" kern="100" cap="non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s-MX" sz="1800" kern="100" cap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Big Ben </a:t>
            </a:r>
            <a:r>
              <a:rPr lang="es-MX" sz="1800" kern="100" cap="non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es-MX" sz="1800" kern="100" cap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Elizabeth Tower</a:t>
            </a:r>
            <a:br>
              <a:rPr lang="es-MX" sz="1800" kern="100" cap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MX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3F1F8B3-2DCC-6A64-2349-FF01407C2664}"/>
              </a:ext>
            </a:extLst>
          </p:cNvPr>
          <p:cNvSpPr txBox="1"/>
          <p:nvPr/>
        </p:nvSpPr>
        <p:spPr>
          <a:xfrm>
            <a:off x="713515" y="3910771"/>
            <a:ext cx="7432958" cy="12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800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 IS THE BIG BEN?</a:t>
            </a:r>
            <a:endParaRPr lang="es-MX" sz="2800" kern="10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BIG BEN  </a:t>
            </a:r>
            <a:r>
              <a:rPr lang="es-ES" kern="1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tower</a:t>
            </a:r>
            <a:r>
              <a:rPr lang="es-ES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kern="1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clock</a:t>
            </a:r>
            <a:r>
              <a:rPr lang="es-ES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kern="1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es-ES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at </a:t>
            </a:r>
            <a:r>
              <a:rPr lang="es-ES" kern="1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s-ES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kern="1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northern</a:t>
            </a:r>
            <a:r>
              <a:rPr lang="es-ES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kern="1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</a:t>
            </a:r>
            <a:r>
              <a:rPr lang="es-ES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kern="1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s-ES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kern="1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s-ES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kern="1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houses</a:t>
            </a:r>
            <a:r>
              <a:rPr lang="es-ES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kern="1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s-ES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kern="1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Parliament</a:t>
            </a:r>
            <a:r>
              <a:rPr lang="es-ES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in </a:t>
            </a:r>
            <a:r>
              <a:rPr lang="es-ES" kern="1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s-ES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London </a:t>
            </a:r>
            <a:r>
              <a:rPr lang="es-ES" kern="1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borough</a:t>
            </a:r>
            <a:r>
              <a:rPr lang="es-ES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kern="1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s-ES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Westminster</a:t>
            </a:r>
            <a:endParaRPr lang="es-MX" sz="11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5" descr="Una torre con un reloj&#10;&#10;Descripción generada automáticamente">
            <a:extLst>
              <a:ext uri="{FF2B5EF4-FFF2-40B4-BE49-F238E27FC236}">
                <a16:creationId xmlns:a16="http://schemas.microsoft.com/office/drawing/2014/main" id="{5B9F6AAD-9A91-B56A-3D7B-598FBFBFE2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4656" r="14450"/>
          <a:stretch/>
        </p:blipFill>
        <p:spPr>
          <a:xfrm>
            <a:off x="8685212" y="1324876"/>
            <a:ext cx="2452254" cy="210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431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B025611-99FD-E8B0-E0AD-48486FAE7108}"/>
              </a:ext>
            </a:extLst>
          </p:cNvPr>
          <p:cNvSpPr txBox="1"/>
          <p:nvPr/>
        </p:nvSpPr>
        <p:spPr>
          <a:xfrm>
            <a:off x="3191117" y="2471948"/>
            <a:ext cx="8388928" cy="1716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900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MANY YEARS  DID  THE BIG BEN TAKE  TO BE  BUILD?</a:t>
            </a:r>
            <a:endParaRPr lang="es-MX" sz="2900" kern="10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MX" sz="11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BIG BEN </a:t>
            </a:r>
            <a:r>
              <a:rPr lang="es-ES" sz="18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began</a:t>
            </a:r>
            <a:r>
              <a:rPr lang="es-E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es-E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 </a:t>
            </a:r>
            <a:r>
              <a:rPr lang="es-ES" sz="18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built</a:t>
            </a:r>
            <a:r>
              <a:rPr lang="es-E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in 1852 and </a:t>
            </a:r>
            <a:r>
              <a:rPr lang="es-ES" sz="18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finished</a:t>
            </a:r>
            <a:r>
              <a:rPr lang="es-E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1859, </a:t>
            </a:r>
            <a:r>
              <a:rPr lang="es-ES" sz="18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es-E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s-ES" sz="18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es-E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7 </a:t>
            </a:r>
            <a:r>
              <a:rPr lang="es-ES" sz="18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years</a:t>
            </a:r>
            <a:r>
              <a:rPr lang="es-E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es-E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 </a:t>
            </a:r>
            <a:r>
              <a:rPr lang="es-ES" sz="18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finished</a:t>
            </a:r>
            <a:r>
              <a:rPr lang="es-E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MX" sz="11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4" descr="Foto en blanco y negro de un edificio&#10;&#10;Descripción generada automáticamente">
            <a:extLst>
              <a:ext uri="{FF2B5EF4-FFF2-40B4-BE49-F238E27FC236}">
                <a16:creationId xmlns:a16="http://schemas.microsoft.com/office/drawing/2014/main" id="{2D985103-12D2-8C4D-1570-D1964BAEE5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1955" y="571361"/>
            <a:ext cx="2295144" cy="324916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C6903FB-D786-38B8-A9CB-81D05DF0ABB4}"/>
              </a:ext>
            </a:extLst>
          </p:cNvPr>
          <p:cNvSpPr txBox="1"/>
          <p:nvPr/>
        </p:nvSpPr>
        <p:spPr>
          <a:xfrm>
            <a:off x="611955" y="3820529"/>
            <a:ext cx="2295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>
                <a:hlinkClick r:id="rId3" tooltip="https://www.flickr.com/photos/euthman/340983730"/>
              </a:rPr>
              <a:t>Esta foto</a:t>
            </a:r>
            <a:r>
              <a:rPr lang="es-MX" sz="900"/>
              <a:t> de Autor desconocido está bajo licencia </a:t>
            </a:r>
            <a:r>
              <a:rPr lang="es-MX" sz="900">
                <a:hlinkClick r:id="rId4" tooltip="https://creativecommons.org/licenses/by-sa/3.0/"/>
              </a:rPr>
              <a:t>CC BY-SA</a:t>
            </a:r>
            <a:endParaRPr lang="es-MX" sz="90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76AA986-63A3-9C96-C7E7-D740428A4095}"/>
              </a:ext>
            </a:extLst>
          </p:cNvPr>
          <p:cNvSpPr txBox="1"/>
          <p:nvPr/>
        </p:nvSpPr>
        <p:spPr>
          <a:xfrm>
            <a:off x="736645" y="4557127"/>
            <a:ext cx="8587463" cy="1729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900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TALL IS THE BIG BEN AND HOW LONG ARE </a:t>
            </a:r>
            <a:r>
              <a:rPr lang="es-ES" sz="2900" kern="1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ITS</a:t>
            </a:r>
            <a:r>
              <a:rPr lang="es-ES" sz="2900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HANDS?</a:t>
            </a:r>
            <a:endParaRPr lang="es-MX" sz="2900" kern="10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s-ES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BIG BEN </a:t>
            </a:r>
            <a:r>
              <a:rPr lang="es-ES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es-ES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97.5 </a:t>
            </a:r>
            <a:r>
              <a:rPr lang="es-ES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meters</a:t>
            </a:r>
            <a:r>
              <a:rPr lang="es-ES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tal and </a:t>
            </a:r>
            <a:r>
              <a:rPr lang="es-ES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s-ES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</a:t>
            </a:r>
            <a:r>
              <a:rPr lang="es-ES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little</a:t>
            </a:r>
            <a:r>
              <a:rPr lang="es-ES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hand</a:t>
            </a:r>
            <a:r>
              <a:rPr lang="es-ES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measures</a:t>
            </a:r>
            <a:r>
              <a:rPr lang="es-ES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2.7 </a:t>
            </a:r>
            <a:r>
              <a:rPr lang="es-ES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meters</a:t>
            </a:r>
            <a:r>
              <a:rPr lang="es-ES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s-ES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s-ES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big</a:t>
            </a:r>
            <a:r>
              <a:rPr lang="es-ES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</a:t>
            </a:r>
            <a:r>
              <a:rPr lang="es-ES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4.3 </a:t>
            </a:r>
            <a:r>
              <a:rPr lang="es-ES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meters</a:t>
            </a:r>
            <a:r>
              <a:rPr lang="es-ES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MX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9C67B7C-C60A-52F0-53E9-36073871379A}"/>
              </a:ext>
            </a:extLst>
          </p:cNvPr>
          <p:cNvSpPr txBox="1"/>
          <p:nvPr/>
        </p:nvSpPr>
        <p:spPr>
          <a:xfrm>
            <a:off x="3426644" y="330947"/>
            <a:ext cx="8388928" cy="1864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800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BUILT BIG BEN?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MX" sz="11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BIG BEN  </a:t>
            </a:r>
            <a:r>
              <a:rPr lang="es-ES" sz="18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began</a:t>
            </a:r>
            <a:r>
              <a:rPr lang="es-E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es-E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 </a:t>
            </a:r>
            <a:r>
              <a:rPr lang="es-ES" sz="18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built</a:t>
            </a:r>
            <a:r>
              <a:rPr lang="es-E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 </a:t>
            </a:r>
            <a:r>
              <a:rPr lang="es-ES" sz="18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</a:t>
            </a:r>
            <a:r>
              <a:rPr lang="es-E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s-E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new </a:t>
            </a:r>
            <a:r>
              <a:rPr lang="es-ES" sz="18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palace</a:t>
            </a:r>
            <a:r>
              <a:rPr lang="es-E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after </a:t>
            </a:r>
            <a:r>
              <a:rPr lang="es-ES" sz="18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s-E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fire</a:t>
            </a:r>
            <a:r>
              <a:rPr lang="es-E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s-E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October</a:t>
            </a:r>
            <a:r>
              <a:rPr lang="es-E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16, 1884 in </a:t>
            </a:r>
            <a:r>
              <a:rPr lang="es-ES" sz="18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</a:t>
            </a:r>
            <a:r>
              <a:rPr lang="es-E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s-ES" sz="18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Westminster¨s</a:t>
            </a:r>
            <a:r>
              <a:rPr lang="es-E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palace</a:t>
            </a:r>
            <a:r>
              <a:rPr lang="es-E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</a:t>
            </a:r>
            <a:r>
              <a:rPr lang="es-E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s-ES" sz="18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destroyed</a:t>
            </a:r>
            <a:r>
              <a:rPr lang="es-E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ES" sz="18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s-E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famous</a:t>
            </a:r>
            <a:r>
              <a:rPr lang="es-E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Charles Barry </a:t>
            </a:r>
            <a:r>
              <a:rPr lang="es-ES" sz="18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</a:t>
            </a:r>
            <a:r>
              <a:rPr lang="es-E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s-E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chief</a:t>
            </a:r>
            <a:r>
              <a:rPr lang="es-E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architect</a:t>
            </a:r>
            <a:r>
              <a:rPr lang="es-E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s-E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s-E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r>
              <a:rPr lang="es-E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18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</a:t>
            </a:r>
            <a:r>
              <a:rPr lang="es-E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s-E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s-ES" sz="18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desing</a:t>
            </a:r>
            <a:r>
              <a:rPr lang="es-E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s-ES" sz="18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</a:t>
            </a:r>
            <a:r>
              <a:rPr lang="es-E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s-E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</a:t>
            </a:r>
            <a:r>
              <a:rPr lang="es-E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s-E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Augustus</a:t>
            </a:r>
            <a:r>
              <a:rPr lang="es-E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Pugina</a:t>
            </a:r>
            <a:r>
              <a:rPr lang="es-E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MX" sz="11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265667"/>
      </p:ext>
    </p:extLst>
  </p:cSld>
  <p:clrMapOvr>
    <a:masterClrMapping/>
  </p:clrMapOvr>
</p:sld>
</file>

<file path=ppt/theme/theme1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246</Words>
  <Application>Microsoft Office PowerPoint</Application>
  <PresentationFormat>Panorámica</PresentationFormat>
  <Paragraphs>24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Calibri</vt:lpstr>
      <vt:lpstr>Century Gothic</vt:lpstr>
      <vt:lpstr>Wingdings 3</vt:lpstr>
      <vt:lpstr>Sector</vt:lpstr>
      <vt:lpstr> 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Constanza Quinn</dc:creator>
  <cp:lastModifiedBy>Patricio Quinn Malpica</cp:lastModifiedBy>
  <cp:revision>1</cp:revision>
  <dcterms:created xsi:type="dcterms:W3CDTF">2023-11-05T20:45:16Z</dcterms:created>
  <dcterms:modified xsi:type="dcterms:W3CDTF">2023-11-10T05:07:11Z</dcterms:modified>
</cp:coreProperties>
</file>