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BC5A3-16A3-4C64-A5D8-F24B3F8691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D73FF-167B-44B6-9BE5-86EDD8DAEB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05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F90F5-FC10-2B31-C399-B9A39D763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0FDE24-780A-AF6D-4FE6-ACA061E1C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E6E031-4615-3190-9E2B-B3DCC1582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54E5-16B5-4B62-8C2A-E9AA4F673E27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17B6BB-3C82-B5FA-E383-27D8A4A4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C8FF06-966C-7BCE-D7FB-44522B91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95C-902F-481F-B356-092634B0C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320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4E193-050F-3284-6779-5571A963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D130D7-932B-26E1-DA65-EF8BE8C24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347B0F-D191-B665-0B88-2B9B7E24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54E5-16B5-4B62-8C2A-E9AA4F673E27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D565B-3FB7-BA02-8D66-D7824F56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2B57D-7F83-2183-B669-16BADC58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95C-902F-481F-B356-092634B0C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406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4179E9-8D64-540E-9D35-2FCE3C15C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71D9B3-9589-D755-DE72-F31647611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A8EEA6-B2F6-2EA8-249A-3DA9BB0A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54E5-16B5-4B62-8C2A-E9AA4F673E27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0C9B95-D085-27C2-8EE1-A324B57C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50C1F3-6628-C17A-8C83-0619B104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95C-902F-481F-B356-092634B0C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385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F61DF-2ADA-FB1C-BE89-45BC67D1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45A05-C715-CB06-EA2C-F9EF62E32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986506-65F6-AE4E-45E5-6C265EEE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54E5-16B5-4B62-8C2A-E9AA4F673E27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BF927F-764D-731B-D1AB-4DA981F9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2084A4-0A09-9A29-9F33-D01BD45C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95C-902F-481F-B356-092634B0C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596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A4FC8-0EF8-E8A5-F746-970D4942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373C1-56C7-083F-D08F-F56C490C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4999C-D6D6-30DD-2764-47A63625A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54E5-16B5-4B62-8C2A-E9AA4F673E27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79E4D6-D09B-6A60-EBE4-106E0666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4CCC6C-0077-F34A-0ACA-4F5F64C4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95C-902F-481F-B356-092634B0C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27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95F06-07A9-7570-92AC-066D5EFF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894D8D-6405-75C8-7FF0-DE03ECA6E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3E4178-AE9E-9045-93D5-34F78E8E7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D10E4D-4C70-98EC-C138-D355DE9CC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54E5-16B5-4B62-8C2A-E9AA4F673E27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323F12-7076-2EF9-E06A-7D6D5907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E2782C-63D9-9D99-029D-990BDB4A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95C-902F-481F-B356-092634B0C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1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7A638-FCBC-8F05-BFF5-F7DCE3E5D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EC14C9-8B77-438C-20CE-480657514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9EED14-CEE9-BBF5-D9A0-42D91EA5C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F07C83-0B85-E3D9-56B1-A9053D2C0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81231F-6BC8-6A67-4690-691F55E6A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E8CC8A-7152-B07E-1EAD-6079046E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54E5-16B5-4B62-8C2A-E9AA4F673E27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C206E4-CC44-C1CA-2ED0-0084D57F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51088D-A85C-D4B0-345C-DD7379FF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95C-902F-481F-B356-092634B0C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224A2-EAE5-1B25-CDDE-6465DD71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5D3FD3-77A7-89F1-491F-C2725CD9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54E5-16B5-4B62-8C2A-E9AA4F673E27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F2EED3-6181-E6D7-DEE8-66F8BBC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208ED3-FD87-E175-D7F6-79999680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95C-902F-481F-B356-092634B0C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435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B30B7A-F0B0-2EC1-D29A-C67F004D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54E5-16B5-4B62-8C2A-E9AA4F673E27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B4FC96-1DF5-2F32-4412-1C92A625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9E364B-CFC1-91CA-03D4-2B677A45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95C-902F-481F-B356-092634B0C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12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EBA78-6AD9-C9BE-6BF8-8B5331F4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C193FA-C640-0B5F-23E3-1546C793A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6C53FD-0DB9-7F2D-2757-2C5340845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0E1679-96B2-9476-F0C6-D2A4819D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54E5-16B5-4B62-8C2A-E9AA4F673E27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4130AE-DB44-8491-E6BC-9E8BFDC2F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86CD72-48A6-F3C0-3940-3F6BB046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95C-902F-481F-B356-092634B0C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37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DF391-BB51-31C7-6E5D-17F230D1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F1649E-6F8A-205C-D35C-A3652D3AB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4EB0A6-161E-FC70-FDEB-A9D0E0BBF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D81924-845D-7469-A064-3D97FF91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54E5-16B5-4B62-8C2A-E9AA4F673E27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F835C9-B3A4-DF96-269F-06B610AB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77EAFE-6B6A-3536-3F3C-5DDBC16D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795C-902F-481F-B356-092634B0C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282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09520D-3488-408B-621C-6D1D71BD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3956A0-4331-ACAE-4E9B-87F07104C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B9900-E82B-878C-2D9D-3A178553A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54E5-16B5-4B62-8C2A-E9AA4F673E27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E1A18C-DBC8-1EF3-FA1B-254E1088E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D41AAE-8571-F028-64B6-C06BDBB96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8795C-902F-481F-B356-092634B0C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425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43DF6-17BF-89DE-3088-3DC124BB7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538" y="1416853"/>
            <a:ext cx="8810248" cy="2093109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7305DD-F845-012B-6D36-254923EE70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Palacio de Buckingham - Wikipedia, la enciclopedia libre">
            <a:extLst>
              <a:ext uri="{FF2B5EF4-FFF2-40B4-BE49-F238E27FC236}">
                <a16:creationId xmlns:a16="http://schemas.microsoft.com/office/drawing/2014/main" id="{82F833C2-E6E2-AD8C-EBEA-DAD1A81E6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56" y="308036"/>
            <a:ext cx="9510270" cy="62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E92B7DF-5817-99CD-FA00-03F3F03E1DFB}"/>
              </a:ext>
            </a:extLst>
          </p:cNvPr>
          <p:cNvSpPr txBox="1"/>
          <p:nvPr/>
        </p:nvSpPr>
        <p:spPr>
          <a:xfrm>
            <a:off x="1673538" y="438912"/>
            <a:ext cx="88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 BUCKINGHAM  PALACE</a:t>
            </a:r>
          </a:p>
        </p:txBody>
      </p:sp>
    </p:spTree>
    <p:extLst>
      <p:ext uri="{BB962C8B-B14F-4D97-AF65-F5344CB8AC3E}">
        <p14:creationId xmlns:p14="http://schemas.microsoft.com/office/powerpoint/2010/main" val="143457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5A1D6B3-584E-20C9-D676-77403250ADF2}"/>
              </a:ext>
            </a:extLst>
          </p:cNvPr>
          <p:cNvSpPr txBox="1"/>
          <p:nvPr/>
        </p:nvSpPr>
        <p:spPr>
          <a:xfrm>
            <a:off x="932688" y="365760"/>
            <a:ext cx="10222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Is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a place </a:t>
            </a:r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where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the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British </a:t>
            </a:r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monarch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resides in London.</a:t>
            </a:r>
          </a:p>
        </p:txBody>
      </p:sp>
      <p:pic>
        <p:nvPicPr>
          <p:cNvPr id="2050" name="Picture 2" descr="El origen del palacio de Buckingham: de paraíso de Isabel II a infierno de  Lady Di">
            <a:extLst>
              <a:ext uri="{FF2B5EF4-FFF2-40B4-BE49-F238E27FC236}">
                <a16:creationId xmlns:a16="http://schemas.microsoft.com/office/drawing/2014/main" id="{A8C36608-2DB5-C110-DF04-7134A33FF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12" y="1909826"/>
            <a:ext cx="8129016" cy="45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19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E23B1A-A874-D2E3-C350-2AE5DB8487FC}"/>
              </a:ext>
            </a:extLst>
          </p:cNvPr>
          <p:cNvSpPr txBox="1"/>
          <p:nvPr/>
        </p:nvSpPr>
        <p:spPr>
          <a:xfrm>
            <a:off x="932688" y="365760"/>
            <a:ext cx="10222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It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was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a </a:t>
            </a:r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small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hotel.</a:t>
            </a:r>
          </a:p>
        </p:txBody>
      </p:sp>
      <p:pic>
        <p:nvPicPr>
          <p:cNvPr id="3074" name="Picture 2" descr="Palacio de Buckingham - Inglaterra.ws">
            <a:extLst>
              <a:ext uri="{FF2B5EF4-FFF2-40B4-BE49-F238E27FC236}">
                <a16:creationId xmlns:a16="http://schemas.microsoft.com/office/drawing/2014/main" id="{0BA03EE9-E439-F7B2-9C4B-0971951F2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" b="4552"/>
          <a:stretch/>
        </p:blipFill>
        <p:spPr bwMode="auto">
          <a:xfrm>
            <a:off x="2255520" y="1351690"/>
            <a:ext cx="7583424" cy="524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17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az un recorrido virtual por el Palacio de Buckingham - National Geographic  en Español">
            <a:extLst>
              <a:ext uri="{FF2B5EF4-FFF2-40B4-BE49-F238E27FC236}">
                <a16:creationId xmlns:a16="http://schemas.microsoft.com/office/drawing/2014/main" id="{A21A575C-D44D-5415-0F87-A56AD98E8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8" y="434065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 Reina Isabel y el código secreto de sus menús en Buckingham">
            <a:extLst>
              <a:ext uri="{FF2B5EF4-FFF2-40B4-BE49-F238E27FC236}">
                <a16:creationId xmlns:a16="http://schemas.microsoft.com/office/drawing/2014/main" id="{71EC56E7-DF42-86CA-8EAE-8513870C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417" y="2454111"/>
            <a:ext cx="6369699" cy="409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41A63B-AB88-D88E-F8E6-CA25A8350290}"/>
              </a:ext>
            </a:extLst>
          </p:cNvPr>
          <p:cNvSpPr txBox="1"/>
          <p:nvPr/>
        </p:nvSpPr>
        <p:spPr>
          <a:xfrm>
            <a:off x="334643" y="4280003"/>
            <a:ext cx="5041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More </a:t>
            </a:r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than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450 </a:t>
            </a:r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people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work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there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15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9544F02-7AE8-3C91-AF2F-4649E800C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98" y="1539621"/>
            <a:ext cx="7227210" cy="478802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C5C1327-3628-7004-1051-3677308ECF1C}"/>
              </a:ext>
            </a:extLst>
          </p:cNvPr>
          <p:cNvSpPr txBox="1"/>
          <p:nvPr/>
        </p:nvSpPr>
        <p:spPr>
          <a:xfrm>
            <a:off x="365760" y="397959"/>
            <a:ext cx="1055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The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Queen Isabel II </a:t>
            </a:r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lived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here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for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 70 </a:t>
            </a:r>
            <a:r>
              <a:rPr lang="es-MX" sz="4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years</a:t>
            </a:r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51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44E470-DEAE-F898-899C-660B766ECD6E}"/>
              </a:ext>
            </a:extLst>
          </p:cNvPr>
          <p:cNvSpPr txBox="1"/>
          <p:nvPr/>
        </p:nvSpPr>
        <p:spPr>
          <a:xfrm>
            <a:off x="2489812" y="1762699"/>
            <a:ext cx="75465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pPr algn="ctr"/>
            <a:r>
              <a:rPr lang="es-MX" sz="4000" dirty="0">
                <a:solidFill>
                  <a:srgbClr val="002060"/>
                </a:solidFill>
                <a:latin typeface="Bahnschrift" panose="020B0502040204020203" pitchFamily="34" charset="0"/>
              </a:rPr>
              <a:t>THANKS FOR YOUR ATTENTION.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0554E-B6DE-0EDB-9B19-801F2B07625B}"/>
              </a:ext>
            </a:extLst>
          </p:cNvPr>
          <p:cNvSpPr txBox="1"/>
          <p:nvPr/>
        </p:nvSpPr>
        <p:spPr>
          <a:xfrm>
            <a:off x="6499952" y="5706737"/>
            <a:ext cx="52440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r>
              <a:rPr lang="es-MX" sz="2000" b="1" dirty="0"/>
              <a:t>CAROLINA MARTINEZ JIMENEZ</a:t>
            </a:r>
          </a:p>
          <a:p>
            <a:r>
              <a:rPr lang="es-MX" sz="2000" b="1" dirty="0"/>
              <a:t>4º A</a:t>
            </a:r>
          </a:p>
        </p:txBody>
      </p:sp>
    </p:spTree>
    <p:extLst>
      <p:ext uri="{BB962C8B-B14F-4D97-AF65-F5344CB8AC3E}">
        <p14:creationId xmlns:p14="http://schemas.microsoft.com/office/powerpoint/2010/main" val="3256397298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47</Words>
  <Application>Microsoft Office PowerPoint</Application>
  <PresentationFormat>Panorámica</PresentationFormat>
  <Paragraphs>10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Adobe Devanagari</vt:lpstr>
      <vt:lpstr>Arial</vt:lpstr>
      <vt:lpstr>Bahnschrift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Soporte Carteleras</dc:creator>
  <cp:lastModifiedBy>Soporte Carteleras</cp:lastModifiedBy>
  <cp:revision>2</cp:revision>
  <dcterms:created xsi:type="dcterms:W3CDTF">2023-11-10T03:14:05Z</dcterms:created>
  <dcterms:modified xsi:type="dcterms:W3CDTF">2023-11-10T04:29:04Z</dcterms:modified>
</cp:coreProperties>
</file>