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197" y="-47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fld id="{99680678-4AB5-402C-9416-A8F7886F5F41}" type="datetimeFigureOut">
              <a:rPr lang="es-MX" smtClean="0"/>
              <a:t>09/11/2023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2636256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9680678-4AB5-402C-9416-A8F7886F5F41}" type="datetimeFigureOut">
              <a:rPr lang="es-MX" smtClean="0"/>
              <a:t>09/11/2023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1713468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9680678-4AB5-402C-9416-A8F7886F5F41}" type="datetimeFigureOut">
              <a:rPr lang="es-MX" smtClean="0"/>
              <a:t>09/11/2023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1460812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9680678-4AB5-402C-9416-A8F7886F5F41}" type="datetimeFigureOut">
              <a:rPr lang="es-MX" smtClean="0"/>
              <a:t>09/11/2023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287202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99680678-4AB5-402C-9416-A8F7886F5F41}" type="datetimeFigureOut">
              <a:rPr lang="es-MX" smtClean="0"/>
              <a:t>09/11/2023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1770346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99680678-4AB5-402C-9416-A8F7886F5F41}" type="datetimeFigureOut">
              <a:rPr lang="es-MX" smtClean="0"/>
              <a:t>09/11/2023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1082812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99680678-4AB5-402C-9416-A8F7886F5F41}" type="datetimeFigureOut">
              <a:rPr lang="es-MX" smtClean="0"/>
              <a:t>09/11/2023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3078037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99680678-4AB5-402C-9416-A8F7886F5F41}" type="datetimeFigureOut">
              <a:rPr lang="es-MX" smtClean="0"/>
              <a:t>09/11/2023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15129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9680678-4AB5-402C-9416-A8F7886F5F41}" type="datetimeFigureOut">
              <a:rPr lang="es-MX" smtClean="0"/>
              <a:t>09/11/2023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206359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9680678-4AB5-402C-9416-A8F7886F5F41}" type="datetimeFigureOut">
              <a:rPr lang="es-MX" smtClean="0"/>
              <a:t>09/11/2023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356834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9680678-4AB5-402C-9416-A8F7886F5F41}" type="datetimeFigureOut">
              <a:rPr lang="es-MX" smtClean="0"/>
              <a:t>09/11/2023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1FD6E7-9597-4608-862A-D9F53472CE30}" type="slidenum">
              <a:rPr lang="es-MX" smtClean="0"/>
              <a:t>‹Nº›</a:t>
            </a:fld>
            <a:endParaRPr lang="es-MX"/>
          </a:p>
        </p:txBody>
      </p:sp>
    </p:spTree>
    <p:extLst>
      <p:ext uri="{BB962C8B-B14F-4D97-AF65-F5344CB8AC3E}">
        <p14:creationId xmlns:p14="http://schemas.microsoft.com/office/powerpoint/2010/main" val="468824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80678-4AB5-402C-9416-A8F7886F5F41}" type="datetimeFigureOut">
              <a:rPr lang="es-MX" smtClean="0"/>
              <a:t>09/11/2023</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FD6E7-9597-4608-862A-D9F53472CE30}" type="slidenum">
              <a:rPr lang="es-MX" smtClean="0"/>
              <a:t>‹Nº›</a:t>
            </a:fld>
            <a:endParaRPr lang="es-MX"/>
          </a:p>
        </p:txBody>
      </p:sp>
    </p:spTree>
    <p:extLst>
      <p:ext uri="{BB962C8B-B14F-4D97-AF65-F5344CB8AC3E}">
        <p14:creationId xmlns:p14="http://schemas.microsoft.com/office/powerpoint/2010/main" val="3968347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Big ben</a:t>
            </a:r>
            <a:endParaRPr lang="es-MX" dirty="0"/>
          </a:p>
        </p:txBody>
      </p:sp>
      <p:sp>
        <p:nvSpPr>
          <p:cNvPr id="3" name="Subtítulo 2"/>
          <p:cNvSpPr>
            <a:spLocks noGrp="1"/>
          </p:cNvSpPr>
          <p:nvPr>
            <p:ph type="subTitle" idx="1"/>
          </p:nvPr>
        </p:nvSpPr>
        <p:spPr/>
        <p:txBody>
          <a:bodyPr/>
          <a:lstStyle/>
          <a:p>
            <a:r>
              <a:rPr lang="es-MX" dirty="0" err="1" smtClean="0"/>
              <a:t>Alessandro</a:t>
            </a:r>
            <a:r>
              <a:rPr lang="es-MX" dirty="0" smtClean="0"/>
              <a:t> García Gutiérrez</a:t>
            </a:r>
            <a:endParaRPr lang="es-MX" dirty="0"/>
          </a:p>
        </p:txBody>
      </p:sp>
    </p:spTree>
    <p:extLst>
      <p:ext uri="{BB962C8B-B14F-4D97-AF65-F5344CB8AC3E}">
        <p14:creationId xmlns:p14="http://schemas.microsoft.com/office/powerpoint/2010/main" val="2570774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0"/>
          <p:cNvSpPr>
            <a:spLocks noGrp="1"/>
          </p:cNvSpPr>
          <p:nvPr>
            <p:ph type="title"/>
          </p:nvPr>
        </p:nvSpPr>
        <p:spPr/>
        <p:txBody>
          <a:bodyPr/>
          <a:lstStyle/>
          <a:p>
            <a:r>
              <a:rPr lang="es-MX" dirty="0" err="1" smtClean="0"/>
              <a:t>How</a:t>
            </a:r>
            <a:r>
              <a:rPr lang="es-MX" dirty="0" smtClean="0"/>
              <a:t> </a:t>
            </a:r>
            <a:r>
              <a:rPr lang="es-MX" dirty="0" err="1" smtClean="0"/>
              <a:t>tail</a:t>
            </a:r>
            <a:r>
              <a:rPr lang="es-MX" dirty="0" smtClean="0"/>
              <a:t> </a:t>
            </a:r>
            <a:r>
              <a:rPr lang="es-MX" dirty="0" err="1" smtClean="0"/>
              <a:t>is</a:t>
            </a:r>
            <a:r>
              <a:rPr lang="es-MX" dirty="0" smtClean="0"/>
              <a:t> </a:t>
            </a:r>
            <a:r>
              <a:rPr lang="es-MX" dirty="0" err="1" smtClean="0"/>
              <a:t>it</a:t>
            </a:r>
            <a:r>
              <a:rPr lang="es-MX" dirty="0" smtClean="0"/>
              <a:t> </a:t>
            </a:r>
            <a:r>
              <a:rPr lang="es-MX" dirty="0" err="1" smtClean="0"/>
              <a:t>the</a:t>
            </a:r>
            <a:r>
              <a:rPr lang="es-MX" dirty="0" smtClean="0"/>
              <a:t> Big Ben</a:t>
            </a:r>
            <a:endParaRPr lang="es-MX" dirty="0"/>
          </a:p>
        </p:txBody>
      </p:sp>
      <p:sp>
        <p:nvSpPr>
          <p:cNvPr id="12" name="Marcador de contenido 11"/>
          <p:cNvSpPr>
            <a:spLocks noGrp="1"/>
          </p:cNvSpPr>
          <p:nvPr>
            <p:ph idx="1"/>
          </p:nvPr>
        </p:nvSpPr>
        <p:spPr/>
        <p:txBody>
          <a:bodyPr/>
          <a:lstStyle/>
          <a:p>
            <a:r>
              <a:rPr lang="es-MX" dirty="0" err="1" smtClean="0"/>
              <a:t>The</a:t>
            </a:r>
            <a:r>
              <a:rPr lang="es-MX" dirty="0" smtClean="0"/>
              <a:t> </a:t>
            </a:r>
            <a:r>
              <a:rPr lang="es-MX" dirty="0" err="1" smtClean="0"/>
              <a:t>BigBen</a:t>
            </a:r>
            <a:r>
              <a:rPr lang="es-MX" dirty="0" smtClean="0"/>
              <a:t> </a:t>
            </a:r>
            <a:r>
              <a:rPr lang="es-MX" dirty="0" err="1" smtClean="0"/>
              <a:t>tail</a:t>
            </a:r>
            <a:r>
              <a:rPr lang="es-MX" dirty="0" smtClean="0"/>
              <a:t> 96 m</a:t>
            </a:r>
            <a:endParaRPr lang="es-MX" dirty="0"/>
          </a:p>
        </p:txBody>
      </p:sp>
      <p:pic>
        <p:nvPicPr>
          <p:cNvPr id="13" name="Imagen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2984" y="1825625"/>
            <a:ext cx="3442395" cy="6858000"/>
          </a:xfrm>
          <a:prstGeom prst="rect">
            <a:avLst/>
          </a:prstGeom>
        </p:spPr>
      </p:pic>
    </p:spTree>
    <p:extLst>
      <p:ext uri="{BB962C8B-B14F-4D97-AF65-F5344CB8AC3E}">
        <p14:creationId xmlns:p14="http://schemas.microsoft.com/office/powerpoint/2010/main" val="1884651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Where</a:t>
            </a:r>
            <a:r>
              <a:rPr lang="es-MX" dirty="0" smtClean="0"/>
              <a:t> </a:t>
            </a:r>
            <a:r>
              <a:rPr lang="es-MX" dirty="0" err="1" smtClean="0"/>
              <a:t>year</a:t>
            </a:r>
            <a:r>
              <a:rPr lang="es-MX" dirty="0" smtClean="0"/>
              <a:t> </a:t>
            </a:r>
            <a:r>
              <a:rPr lang="es-MX" dirty="0" err="1" smtClean="0"/>
              <a:t>build</a:t>
            </a:r>
            <a:r>
              <a:rPr lang="es-MX" dirty="0" smtClean="0"/>
              <a:t> </a:t>
            </a:r>
            <a:r>
              <a:rPr lang="es-MX" dirty="0" err="1" smtClean="0"/>
              <a:t>the</a:t>
            </a:r>
            <a:r>
              <a:rPr lang="es-MX" dirty="0" smtClean="0"/>
              <a:t> Big Ben?</a:t>
            </a:r>
            <a:endParaRPr lang="es-MX" dirty="0"/>
          </a:p>
        </p:txBody>
      </p:sp>
      <p:sp>
        <p:nvSpPr>
          <p:cNvPr id="3" name="Marcador de contenido 2"/>
          <p:cNvSpPr>
            <a:spLocks noGrp="1"/>
          </p:cNvSpPr>
          <p:nvPr>
            <p:ph idx="1"/>
          </p:nvPr>
        </p:nvSpPr>
        <p:spPr/>
        <p:txBody>
          <a:bodyPr/>
          <a:lstStyle/>
          <a:p>
            <a:r>
              <a:rPr lang="en-US" dirty="0" smtClean="0"/>
              <a:t>1859</a:t>
            </a:r>
          </a:p>
          <a:p>
            <a:pPr marL="0" indent="0">
              <a:buNone/>
            </a:pPr>
            <a:endParaRPr lang="en-US" dirty="0" smtClean="0"/>
          </a:p>
          <a:p>
            <a:r>
              <a:rPr lang="en-US" dirty="0" smtClean="0"/>
              <a:t>Big Ben was built in the Palace of Westminster clock tower in 1859. It has since become one of Britain’s most well-known bells. The BBC broadcast its iconic chimes for the first time on New Year’s Eve in 1923</a:t>
            </a:r>
            <a:endParaRPr lang="es-MX" dirty="0"/>
          </a:p>
        </p:txBody>
      </p:sp>
    </p:spTree>
    <p:extLst>
      <p:ext uri="{BB962C8B-B14F-4D97-AF65-F5344CB8AC3E}">
        <p14:creationId xmlns:p14="http://schemas.microsoft.com/office/powerpoint/2010/main" val="743499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How</a:t>
            </a:r>
            <a:r>
              <a:rPr lang="es-MX" dirty="0" smtClean="0"/>
              <a:t> </a:t>
            </a:r>
            <a:r>
              <a:rPr lang="es-MX" dirty="0" err="1" smtClean="0"/>
              <a:t>mani</a:t>
            </a:r>
            <a:r>
              <a:rPr lang="es-MX" dirty="0" smtClean="0"/>
              <a:t> </a:t>
            </a:r>
            <a:r>
              <a:rPr lang="es-MX" dirty="0" err="1" smtClean="0"/>
              <a:t>persons</a:t>
            </a:r>
            <a:r>
              <a:rPr lang="es-MX" dirty="0" smtClean="0"/>
              <a:t> </a:t>
            </a:r>
            <a:r>
              <a:rPr lang="es-MX" dirty="0" err="1" smtClean="0"/>
              <a:t>visit</a:t>
            </a:r>
            <a:r>
              <a:rPr lang="es-MX" dirty="0" smtClean="0"/>
              <a:t> </a:t>
            </a:r>
            <a:r>
              <a:rPr lang="es-MX" dirty="0" err="1" smtClean="0"/>
              <a:t>the</a:t>
            </a:r>
            <a:r>
              <a:rPr lang="es-MX" dirty="0" smtClean="0"/>
              <a:t> Big Ben </a:t>
            </a:r>
            <a:r>
              <a:rPr lang="es-MX" dirty="0" err="1" smtClean="0"/>
              <a:t>each</a:t>
            </a:r>
            <a:r>
              <a:rPr lang="es-MX" dirty="0" smtClean="0"/>
              <a:t> </a:t>
            </a:r>
            <a:r>
              <a:rPr lang="es-MX" dirty="0" err="1" smtClean="0"/>
              <a:t>year</a:t>
            </a:r>
            <a:endParaRPr lang="es-MX" dirty="0"/>
          </a:p>
        </p:txBody>
      </p:sp>
      <p:sp>
        <p:nvSpPr>
          <p:cNvPr id="3" name="Marcador de contenido 2"/>
          <p:cNvSpPr>
            <a:spLocks noGrp="1"/>
          </p:cNvSpPr>
          <p:nvPr>
            <p:ph idx="1"/>
          </p:nvPr>
        </p:nvSpPr>
        <p:spPr/>
        <p:txBody>
          <a:bodyPr/>
          <a:lstStyle/>
          <a:p>
            <a:r>
              <a:rPr lang="en-US" dirty="0" smtClean="0"/>
              <a:t>According to the latest figures, the landmark has around 5.9 million visitors annually. It is estimated that over 500 people an hour visit the tower at peak times, with people flocking from all over the world to witness this iconic landmark.</a:t>
            </a:r>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5781" y="3528829"/>
            <a:ext cx="4282633" cy="2860579"/>
          </a:xfrm>
          <a:prstGeom prst="rect">
            <a:avLst/>
          </a:prstGeom>
        </p:spPr>
      </p:pic>
    </p:spTree>
    <p:extLst>
      <p:ext uri="{BB962C8B-B14F-4D97-AF65-F5344CB8AC3E}">
        <p14:creationId xmlns:p14="http://schemas.microsoft.com/office/powerpoint/2010/main" val="3701129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How</a:t>
            </a:r>
            <a:r>
              <a:rPr lang="es-MX" dirty="0" smtClean="0"/>
              <a:t> </a:t>
            </a:r>
            <a:r>
              <a:rPr lang="es-MX" dirty="0" err="1" smtClean="0"/>
              <a:t>main</a:t>
            </a:r>
            <a:r>
              <a:rPr lang="es-MX" dirty="0" smtClean="0"/>
              <a:t> time </a:t>
            </a:r>
            <a:r>
              <a:rPr lang="es-MX" dirty="0" err="1" smtClean="0"/>
              <a:t>did</a:t>
            </a:r>
            <a:r>
              <a:rPr lang="es-MX" dirty="0" smtClean="0"/>
              <a:t> </a:t>
            </a:r>
            <a:r>
              <a:rPr lang="es-MX" dirty="0" err="1" smtClean="0"/>
              <a:t>it</a:t>
            </a:r>
            <a:r>
              <a:rPr lang="es-MX" dirty="0" smtClean="0"/>
              <a:t> </a:t>
            </a:r>
            <a:r>
              <a:rPr lang="es-MX" dirty="0" err="1" smtClean="0"/>
              <a:t>take</a:t>
            </a:r>
            <a:r>
              <a:rPr lang="es-MX" dirty="0" smtClean="0"/>
              <a:t> to </a:t>
            </a:r>
            <a:r>
              <a:rPr lang="es-MX" dirty="0" err="1" smtClean="0"/>
              <a:t>build</a:t>
            </a:r>
            <a:r>
              <a:rPr lang="es-MX" dirty="0" smtClean="0"/>
              <a:t> </a:t>
            </a:r>
            <a:r>
              <a:rPr lang="es-MX" dirty="0" err="1" smtClean="0"/>
              <a:t>it</a:t>
            </a:r>
            <a:r>
              <a:rPr lang="es-MX" dirty="0"/>
              <a:t>?</a:t>
            </a:r>
          </a:p>
        </p:txBody>
      </p:sp>
      <p:sp>
        <p:nvSpPr>
          <p:cNvPr id="3" name="Marcador de contenido 2"/>
          <p:cNvSpPr>
            <a:spLocks noGrp="1"/>
          </p:cNvSpPr>
          <p:nvPr>
            <p:ph idx="1"/>
          </p:nvPr>
        </p:nvSpPr>
        <p:spPr/>
        <p:txBody>
          <a:bodyPr/>
          <a:lstStyle/>
          <a:p>
            <a:r>
              <a:rPr lang="en-US" dirty="0" smtClean="0"/>
              <a:t>Big Ben is wound three times a week, and the winding takes over an hour. Big Ben is accurate to within two seconds per week. The pendulum is adjusted by adding pennies made before the decimalization of the United Kingdom’s currency in 1971 to the weight. See more</a:t>
            </a:r>
          </a:p>
          <a:p>
            <a:endParaRPr lang="es-MX" dirty="0"/>
          </a:p>
        </p:txBody>
      </p:sp>
    </p:spTree>
    <p:extLst>
      <p:ext uri="{BB962C8B-B14F-4D97-AF65-F5344CB8AC3E}">
        <p14:creationId xmlns:p14="http://schemas.microsoft.com/office/powerpoint/2010/main" val="756701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How</a:t>
            </a:r>
            <a:r>
              <a:rPr lang="es-MX" dirty="0" smtClean="0"/>
              <a:t> </a:t>
            </a:r>
            <a:r>
              <a:rPr lang="es-MX" dirty="0" err="1" smtClean="0"/>
              <a:t>located</a:t>
            </a:r>
            <a:r>
              <a:rPr lang="es-MX" dirty="0" smtClean="0"/>
              <a:t> </a:t>
            </a:r>
            <a:r>
              <a:rPr lang="es-MX" dirty="0" err="1" smtClean="0"/>
              <a:t>the</a:t>
            </a:r>
            <a:r>
              <a:rPr lang="es-MX" dirty="0" smtClean="0"/>
              <a:t> Big Ben?</a:t>
            </a:r>
            <a:endParaRPr lang="es-MX" dirty="0"/>
          </a:p>
        </p:txBody>
      </p:sp>
      <p:sp>
        <p:nvSpPr>
          <p:cNvPr id="3" name="Marcador de contenido 2"/>
          <p:cNvSpPr>
            <a:spLocks noGrp="1"/>
          </p:cNvSpPr>
          <p:nvPr>
            <p:ph idx="1"/>
          </p:nvPr>
        </p:nvSpPr>
        <p:spPr/>
        <p:txBody>
          <a:bodyPr/>
          <a:lstStyle/>
          <a:p>
            <a:r>
              <a:rPr lang="en-US" dirty="0" smtClean="0"/>
              <a:t>The Big Ben clock is located next to the Parliament and opposite the London Eye</a:t>
            </a:r>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8575" y="2930525"/>
            <a:ext cx="4514850" cy="3381375"/>
          </a:xfrm>
          <a:prstGeom prst="rect">
            <a:avLst/>
          </a:prstGeom>
        </p:spPr>
      </p:pic>
    </p:spTree>
    <p:extLst>
      <p:ext uri="{BB962C8B-B14F-4D97-AF65-F5344CB8AC3E}">
        <p14:creationId xmlns:p14="http://schemas.microsoft.com/office/powerpoint/2010/main" val="912125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MX" dirty="0" smtClean="0"/>
              <a:t>4*A NL7</a:t>
            </a:r>
            <a:endParaRPr lang="es-MX" dirty="0"/>
          </a:p>
        </p:txBody>
      </p:sp>
      <p:sp>
        <p:nvSpPr>
          <p:cNvPr id="7" name="Marcador de texto 6"/>
          <p:cNvSpPr>
            <a:spLocks noGrp="1"/>
          </p:cNvSpPr>
          <p:nvPr>
            <p:ph type="body" idx="1"/>
          </p:nvPr>
        </p:nvSpPr>
        <p:spPr/>
        <p:txBody>
          <a:bodyPr>
            <a:normAutofit/>
          </a:bodyPr>
          <a:lstStyle/>
          <a:p>
            <a:r>
              <a:rPr lang="es-MX" dirty="0" err="1" smtClean="0"/>
              <a:t>Thursday</a:t>
            </a:r>
            <a:r>
              <a:rPr lang="es-MX" dirty="0" smtClean="0"/>
              <a:t> </a:t>
            </a:r>
            <a:r>
              <a:rPr lang="es-MX" dirty="0" err="1" smtClean="0"/>
              <a:t>November</a:t>
            </a:r>
            <a:r>
              <a:rPr lang="es-MX" dirty="0" smtClean="0"/>
              <a:t> 9 2023</a:t>
            </a:r>
            <a:endParaRPr lang="en-US" dirty="0"/>
          </a:p>
          <a:p>
            <a:endParaRPr lang="es-MX" dirty="0"/>
          </a:p>
        </p:txBody>
      </p:sp>
    </p:spTree>
    <p:extLst>
      <p:ext uri="{BB962C8B-B14F-4D97-AF65-F5344CB8AC3E}">
        <p14:creationId xmlns:p14="http://schemas.microsoft.com/office/powerpoint/2010/main" val="577844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209</Words>
  <Application>Microsoft Office PowerPoint</Application>
  <PresentationFormat>Panorámica</PresentationFormat>
  <Paragraphs>16</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Office</vt:lpstr>
      <vt:lpstr>Big ben</vt:lpstr>
      <vt:lpstr>How tail is it the Big Ben</vt:lpstr>
      <vt:lpstr>Where year build the Big Ben?</vt:lpstr>
      <vt:lpstr>How mani persons visit the Big Ben each year</vt:lpstr>
      <vt:lpstr>How main time did it take to build it?</vt:lpstr>
      <vt:lpstr>How located the Big Ben?</vt:lpstr>
      <vt:lpstr>4*A NL7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ben</dc:title>
  <dc:creator>Eduardo Nava</dc:creator>
  <cp:lastModifiedBy>Eduardo Nava</cp:lastModifiedBy>
  <cp:revision>7</cp:revision>
  <dcterms:created xsi:type="dcterms:W3CDTF">2023-11-09T22:42:57Z</dcterms:created>
  <dcterms:modified xsi:type="dcterms:W3CDTF">2023-11-10T00:11:21Z</dcterms:modified>
</cp:coreProperties>
</file>