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8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2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02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3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4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6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91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1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5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E818-8C16-48A1-A126-07B84C960713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E103-ED3E-4632-B30A-7D3A0F271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1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0" y="3714750"/>
            <a:ext cx="9239250" cy="3184561"/>
          </a:xfrm>
          <a:custGeom>
            <a:avLst/>
            <a:gdLst/>
            <a:ahLst/>
            <a:cxnLst/>
            <a:rect l="l" t="t" r="r" b="b"/>
            <a:pathLst>
              <a:path w="4572000" h="1938992">
                <a:moveTo>
                  <a:pt x="2818340" y="1144965"/>
                </a:moveTo>
                <a:lnTo>
                  <a:pt x="2830991" y="1144965"/>
                </a:lnTo>
                <a:cubicBezTo>
                  <a:pt x="2847610" y="1144965"/>
                  <a:pt x="2859826" y="1149243"/>
                  <a:pt x="2867640" y="1157801"/>
                </a:cubicBezTo>
                <a:cubicBezTo>
                  <a:pt x="2875453" y="1166359"/>
                  <a:pt x="2879360" y="1181055"/>
                  <a:pt x="2879360" y="1201891"/>
                </a:cubicBezTo>
                <a:lnTo>
                  <a:pt x="2879360" y="1321698"/>
                </a:lnTo>
                <a:cubicBezTo>
                  <a:pt x="2879360" y="1371059"/>
                  <a:pt x="2867082" y="1395740"/>
                  <a:pt x="2842525" y="1395740"/>
                </a:cubicBezTo>
                <a:lnTo>
                  <a:pt x="2818340" y="1395740"/>
                </a:lnTo>
                <a:close/>
                <a:moveTo>
                  <a:pt x="3070902" y="1102549"/>
                </a:moveTo>
                <a:cubicBezTo>
                  <a:pt x="3063708" y="1102549"/>
                  <a:pt x="3059367" y="1103479"/>
                  <a:pt x="3057879" y="1105339"/>
                </a:cubicBezTo>
                <a:cubicBezTo>
                  <a:pt x="3056391" y="1107199"/>
                  <a:pt x="3055647" y="1112967"/>
                  <a:pt x="3055647" y="1122640"/>
                </a:cubicBezTo>
                <a:cubicBezTo>
                  <a:pt x="3055647" y="1134051"/>
                  <a:pt x="3056329" y="1141244"/>
                  <a:pt x="3057693" y="1144220"/>
                </a:cubicBezTo>
                <a:cubicBezTo>
                  <a:pt x="3059057" y="1147197"/>
                  <a:pt x="3063460" y="1150298"/>
                  <a:pt x="3070902" y="1153522"/>
                </a:cubicBezTo>
                <a:cubicBezTo>
                  <a:pt x="3081816" y="1158235"/>
                  <a:pt x="3087397" y="1162948"/>
                  <a:pt x="3087645" y="1167661"/>
                </a:cubicBezTo>
                <a:lnTo>
                  <a:pt x="3087645" y="1631633"/>
                </a:lnTo>
                <a:cubicBezTo>
                  <a:pt x="3087645" y="1641554"/>
                  <a:pt x="3080823" y="1649368"/>
                  <a:pt x="3067181" y="1655073"/>
                </a:cubicBezTo>
                <a:cubicBezTo>
                  <a:pt x="3058251" y="1659042"/>
                  <a:pt x="3053786" y="1665367"/>
                  <a:pt x="3053786" y="1674049"/>
                </a:cubicBezTo>
                <a:cubicBezTo>
                  <a:pt x="3053786" y="1687691"/>
                  <a:pt x="3054655" y="1695939"/>
                  <a:pt x="3056391" y="1698791"/>
                </a:cubicBezTo>
                <a:cubicBezTo>
                  <a:pt x="3058127" y="1701644"/>
                  <a:pt x="3062096" y="1703070"/>
                  <a:pt x="3068297" y="1703070"/>
                </a:cubicBezTo>
                <a:lnTo>
                  <a:pt x="3316468" y="1703070"/>
                </a:lnTo>
                <a:cubicBezTo>
                  <a:pt x="3324902" y="1703070"/>
                  <a:pt x="3329924" y="1701520"/>
                  <a:pt x="3331537" y="1698419"/>
                </a:cubicBezTo>
                <a:cubicBezTo>
                  <a:pt x="3333149" y="1695319"/>
                  <a:pt x="3335184" y="1686079"/>
                  <a:pt x="3337641" y="1670700"/>
                </a:cubicBezTo>
                <a:lnTo>
                  <a:pt x="3351443" y="1586240"/>
                </a:lnTo>
                <a:cubicBezTo>
                  <a:pt x="3352435" y="1580535"/>
                  <a:pt x="3352931" y="1576194"/>
                  <a:pt x="3352931" y="1573218"/>
                </a:cubicBezTo>
                <a:cubicBezTo>
                  <a:pt x="3352931" y="1563296"/>
                  <a:pt x="3345242" y="1558335"/>
                  <a:pt x="3329863" y="1558335"/>
                </a:cubicBezTo>
                <a:cubicBezTo>
                  <a:pt x="3318700" y="1558335"/>
                  <a:pt x="3310887" y="1560443"/>
                  <a:pt x="3306422" y="1564660"/>
                </a:cubicBezTo>
                <a:cubicBezTo>
                  <a:pt x="3301957" y="1568877"/>
                  <a:pt x="3297617" y="1577806"/>
                  <a:pt x="3293400" y="1591449"/>
                </a:cubicBezTo>
                <a:cubicBezTo>
                  <a:pt x="3283230" y="1623943"/>
                  <a:pt x="3275850" y="1643601"/>
                  <a:pt x="3271261" y="1650422"/>
                </a:cubicBezTo>
                <a:cubicBezTo>
                  <a:pt x="3266673" y="1657243"/>
                  <a:pt x="3258301" y="1660654"/>
                  <a:pt x="3246147" y="1660654"/>
                </a:cubicBezTo>
                <a:lnTo>
                  <a:pt x="3226427" y="1660654"/>
                </a:lnTo>
                <a:lnTo>
                  <a:pt x="3226427" y="1404298"/>
                </a:lnTo>
                <a:lnTo>
                  <a:pt x="3255449" y="1404298"/>
                </a:lnTo>
                <a:cubicBezTo>
                  <a:pt x="3260905" y="1404298"/>
                  <a:pt x="3264936" y="1405786"/>
                  <a:pt x="3267541" y="1408762"/>
                </a:cubicBezTo>
                <a:cubicBezTo>
                  <a:pt x="3270145" y="1411739"/>
                  <a:pt x="3272812" y="1419801"/>
                  <a:pt x="3275540" y="1432947"/>
                </a:cubicBezTo>
                <a:cubicBezTo>
                  <a:pt x="3278269" y="1447334"/>
                  <a:pt x="3281059" y="1456077"/>
                  <a:pt x="3283912" y="1459178"/>
                </a:cubicBezTo>
                <a:cubicBezTo>
                  <a:pt x="3286764" y="1462279"/>
                  <a:pt x="3292408" y="1463829"/>
                  <a:pt x="3300841" y="1463829"/>
                </a:cubicBezTo>
                <a:cubicBezTo>
                  <a:pt x="3313739" y="1463829"/>
                  <a:pt x="3321429" y="1462651"/>
                  <a:pt x="3323909" y="1460294"/>
                </a:cubicBezTo>
                <a:cubicBezTo>
                  <a:pt x="3326390" y="1457938"/>
                  <a:pt x="3327630" y="1452915"/>
                  <a:pt x="3327630" y="1445225"/>
                </a:cubicBezTo>
                <a:lnTo>
                  <a:pt x="3327630" y="1321326"/>
                </a:lnTo>
                <a:cubicBezTo>
                  <a:pt x="3327630" y="1310412"/>
                  <a:pt x="3326328" y="1304149"/>
                  <a:pt x="3323723" y="1302536"/>
                </a:cubicBezTo>
                <a:cubicBezTo>
                  <a:pt x="3321119" y="1300924"/>
                  <a:pt x="3310019" y="1300118"/>
                  <a:pt x="3290423" y="1300118"/>
                </a:cubicBezTo>
                <a:cubicBezTo>
                  <a:pt x="3286454" y="1300118"/>
                  <a:pt x="3283540" y="1301854"/>
                  <a:pt x="3281679" y="1305327"/>
                </a:cubicBezTo>
                <a:cubicBezTo>
                  <a:pt x="3279819" y="1308800"/>
                  <a:pt x="3277401" y="1319341"/>
                  <a:pt x="3274424" y="1336953"/>
                </a:cubicBezTo>
                <a:cubicBezTo>
                  <a:pt x="3272688" y="1346875"/>
                  <a:pt x="3270207" y="1353324"/>
                  <a:pt x="3266983" y="1356301"/>
                </a:cubicBezTo>
                <a:cubicBezTo>
                  <a:pt x="3263758" y="1359277"/>
                  <a:pt x="3258673" y="1360765"/>
                  <a:pt x="3251728" y="1360765"/>
                </a:cubicBezTo>
                <a:lnTo>
                  <a:pt x="3226427" y="1360765"/>
                </a:lnTo>
                <a:lnTo>
                  <a:pt x="3226427" y="1148313"/>
                </a:lnTo>
                <a:lnTo>
                  <a:pt x="3251582" y="1148313"/>
                </a:lnTo>
                <a:cubicBezTo>
                  <a:pt x="3258485" y="1148313"/>
                  <a:pt x="3264712" y="1152654"/>
                  <a:pt x="3270262" y="1161336"/>
                </a:cubicBezTo>
                <a:cubicBezTo>
                  <a:pt x="3275812" y="1170017"/>
                  <a:pt x="3282408" y="1185520"/>
                  <a:pt x="3290051" y="1207845"/>
                </a:cubicBezTo>
                <a:cubicBezTo>
                  <a:pt x="3294295" y="1220247"/>
                  <a:pt x="3298664" y="1227998"/>
                  <a:pt x="3303158" y="1231099"/>
                </a:cubicBezTo>
                <a:cubicBezTo>
                  <a:pt x="3307652" y="1234199"/>
                  <a:pt x="3316639" y="1235750"/>
                  <a:pt x="3330118" y="1235750"/>
                </a:cubicBezTo>
                <a:cubicBezTo>
                  <a:pt x="3342102" y="1235750"/>
                  <a:pt x="3348094" y="1232401"/>
                  <a:pt x="3348094" y="1225704"/>
                </a:cubicBezTo>
                <a:cubicBezTo>
                  <a:pt x="3348094" y="1223968"/>
                  <a:pt x="3347598" y="1220619"/>
                  <a:pt x="3346606" y="1215658"/>
                </a:cubicBezTo>
                <a:lnTo>
                  <a:pt x="3327630" y="1119664"/>
                </a:lnTo>
                <a:cubicBezTo>
                  <a:pt x="3326142" y="1112222"/>
                  <a:pt x="3324034" y="1107510"/>
                  <a:pt x="3321305" y="1105525"/>
                </a:cubicBezTo>
                <a:cubicBezTo>
                  <a:pt x="3318576" y="1103541"/>
                  <a:pt x="3314236" y="1102549"/>
                  <a:pt x="3308282" y="1102549"/>
                </a:cubicBezTo>
                <a:close/>
                <a:moveTo>
                  <a:pt x="2663931" y="1102549"/>
                </a:moveTo>
                <a:cubicBezTo>
                  <a:pt x="2653513" y="1102549"/>
                  <a:pt x="2648304" y="1112155"/>
                  <a:pt x="2648304" y="1131367"/>
                </a:cubicBezTo>
                <a:cubicBezTo>
                  <a:pt x="2648304" y="1140971"/>
                  <a:pt x="2649048" y="1146758"/>
                  <a:pt x="2650537" y="1148729"/>
                </a:cubicBezTo>
                <a:cubicBezTo>
                  <a:pt x="2652025" y="1150700"/>
                  <a:pt x="2655746" y="1152670"/>
                  <a:pt x="2661699" y="1154638"/>
                </a:cubicBezTo>
                <a:cubicBezTo>
                  <a:pt x="2673605" y="1158115"/>
                  <a:pt x="2679558" y="1167921"/>
                  <a:pt x="2679558" y="1184055"/>
                </a:cubicBezTo>
                <a:lnTo>
                  <a:pt x="2679558" y="1620075"/>
                </a:lnTo>
                <a:cubicBezTo>
                  <a:pt x="2679558" y="1635962"/>
                  <a:pt x="2672737" y="1646636"/>
                  <a:pt x="2659094" y="1652096"/>
                </a:cubicBezTo>
                <a:cubicBezTo>
                  <a:pt x="2654877" y="1653585"/>
                  <a:pt x="2652397" y="1656127"/>
                  <a:pt x="2651653" y="1659724"/>
                </a:cubicBezTo>
                <a:cubicBezTo>
                  <a:pt x="2650909" y="1663320"/>
                  <a:pt x="2650537" y="1671320"/>
                  <a:pt x="2650537" y="1683722"/>
                </a:cubicBezTo>
                <a:cubicBezTo>
                  <a:pt x="2650537" y="1696621"/>
                  <a:pt x="2654992" y="1703070"/>
                  <a:pt x="2663902" y="1703070"/>
                </a:cubicBezTo>
                <a:lnTo>
                  <a:pt x="2820980" y="1703070"/>
                </a:lnTo>
                <a:cubicBezTo>
                  <a:pt x="2827913" y="1703070"/>
                  <a:pt x="2832680" y="1701396"/>
                  <a:pt x="2835278" y="1698047"/>
                </a:cubicBezTo>
                <a:cubicBezTo>
                  <a:pt x="2837877" y="1694699"/>
                  <a:pt x="2839176" y="1685831"/>
                  <a:pt x="2839176" y="1671444"/>
                </a:cubicBezTo>
                <a:cubicBezTo>
                  <a:pt x="2839176" y="1661522"/>
                  <a:pt x="2835886" y="1654453"/>
                  <a:pt x="2829305" y="1650236"/>
                </a:cubicBezTo>
                <a:cubicBezTo>
                  <a:pt x="2824189" y="1647011"/>
                  <a:pt x="2821082" y="1643911"/>
                  <a:pt x="2819986" y="1640934"/>
                </a:cubicBezTo>
                <a:cubicBezTo>
                  <a:pt x="2818889" y="1637958"/>
                  <a:pt x="2818340" y="1632129"/>
                  <a:pt x="2818340" y="1623447"/>
                </a:cubicBezTo>
                <a:lnTo>
                  <a:pt x="2818340" y="1438900"/>
                </a:lnTo>
                <a:lnTo>
                  <a:pt x="2835083" y="1438900"/>
                </a:lnTo>
                <a:cubicBezTo>
                  <a:pt x="2864601" y="1438900"/>
                  <a:pt x="2879360" y="1453535"/>
                  <a:pt x="2879360" y="1482804"/>
                </a:cubicBezTo>
                <a:lnTo>
                  <a:pt x="2879360" y="1632749"/>
                </a:lnTo>
                <a:cubicBezTo>
                  <a:pt x="2879360" y="1652593"/>
                  <a:pt x="2883204" y="1669274"/>
                  <a:pt x="2890894" y="1682792"/>
                </a:cubicBezTo>
                <a:cubicBezTo>
                  <a:pt x="2898583" y="1696311"/>
                  <a:pt x="2908381" y="1703070"/>
                  <a:pt x="2920288" y="1703070"/>
                </a:cubicBezTo>
                <a:lnTo>
                  <a:pt x="3020002" y="1703070"/>
                </a:lnTo>
                <a:cubicBezTo>
                  <a:pt x="3027444" y="1703070"/>
                  <a:pt x="3032033" y="1701706"/>
                  <a:pt x="3033769" y="1698977"/>
                </a:cubicBezTo>
                <a:cubicBezTo>
                  <a:pt x="3035505" y="1696249"/>
                  <a:pt x="3036374" y="1687691"/>
                  <a:pt x="3036374" y="1673304"/>
                </a:cubicBezTo>
                <a:cubicBezTo>
                  <a:pt x="3036374" y="1664127"/>
                  <a:pt x="3033025" y="1657305"/>
                  <a:pt x="3026328" y="1652841"/>
                </a:cubicBezTo>
                <a:cubicBezTo>
                  <a:pt x="3020622" y="1649120"/>
                  <a:pt x="3017770" y="1643539"/>
                  <a:pt x="3017770" y="1636097"/>
                </a:cubicBezTo>
                <a:lnTo>
                  <a:pt x="3017770" y="1547545"/>
                </a:lnTo>
                <a:cubicBezTo>
                  <a:pt x="3017770" y="1475611"/>
                  <a:pt x="2983415" y="1432079"/>
                  <a:pt x="2914707" y="1416948"/>
                </a:cubicBezTo>
                <a:cubicBezTo>
                  <a:pt x="2989865" y="1394376"/>
                  <a:pt x="3027444" y="1346255"/>
                  <a:pt x="3027444" y="1272585"/>
                </a:cubicBezTo>
                <a:cubicBezTo>
                  <a:pt x="3027444" y="1220743"/>
                  <a:pt x="3011383" y="1179443"/>
                  <a:pt x="2979261" y="1148685"/>
                </a:cubicBezTo>
                <a:cubicBezTo>
                  <a:pt x="2947139" y="1117928"/>
                  <a:pt x="2910614" y="1102549"/>
                  <a:pt x="2869686" y="1102549"/>
                </a:cubicBezTo>
                <a:close/>
                <a:moveTo>
                  <a:pt x="2319131" y="1102549"/>
                </a:moveTo>
                <a:cubicBezTo>
                  <a:pt x="2307213" y="1102549"/>
                  <a:pt x="2299770" y="1104099"/>
                  <a:pt x="2296801" y="1107199"/>
                </a:cubicBezTo>
                <a:cubicBezTo>
                  <a:pt x="2293832" y="1110300"/>
                  <a:pt x="2292108" y="1116935"/>
                  <a:pt x="2291627" y="1127105"/>
                </a:cubicBezTo>
                <a:lnTo>
                  <a:pt x="2287098" y="1213798"/>
                </a:lnTo>
                <a:cubicBezTo>
                  <a:pt x="2286850" y="1218262"/>
                  <a:pt x="2286726" y="1222727"/>
                  <a:pt x="2286726" y="1227192"/>
                </a:cubicBezTo>
                <a:cubicBezTo>
                  <a:pt x="2286726" y="1234882"/>
                  <a:pt x="2288276" y="1240029"/>
                  <a:pt x="2291377" y="1242633"/>
                </a:cubicBezTo>
                <a:cubicBezTo>
                  <a:pt x="2294478" y="1245238"/>
                  <a:pt x="2301361" y="1246540"/>
                  <a:pt x="2312027" y="1246540"/>
                </a:cubicBezTo>
                <a:cubicBezTo>
                  <a:pt x="2323189" y="1246540"/>
                  <a:pt x="2330625" y="1244741"/>
                  <a:pt x="2334334" y="1241145"/>
                </a:cubicBezTo>
                <a:cubicBezTo>
                  <a:pt x="2338043" y="1237548"/>
                  <a:pt x="2340777" y="1228680"/>
                  <a:pt x="2342537" y="1214542"/>
                </a:cubicBezTo>
                <a:cubicBezTo>
                  <a:pt x="2346331" y="1182296"/>
                  <a:pt x="2349970" y="1162514"/>
                  <a:pt x="2353455" y="1155197"/>
                </a:cubicBezTo>
                <a:cubicBezTo>
                  <a:pt x="2356939" y="1147879"/>
                  <a:pt x="2361435" y="1144220"/>
                  <a:pt x="2366942" y="1144220"/>
                </a:cubicBezTo>
                <a:lnTo>
                  <a:pt x="2383837" y="1144220"/>
                </a:lnTo>
                <a:lnTo>
                  <a:pt x="2383837" y="1629400"/>
                </a:lnTo>
                <a:cubicBezTo>
                  <a:pt x="2383837" y="1636345"/>
                  <a:pt x="2382832" y="1641244"/>
                  <a:pt x="2380822" y="1644097"/>
                </a:cubicBezTo>
                <a:cubicBezTo>
                  <a:pt x="2378812" y="1646950"/>
                  <a:pt x="2374039" y="1649864"/>
                  <a:pt x="2366500" y="1652841"/>
                </a:cubicBezTo>
                <a:cubicBezTo>
                  <a:pt x="2358710" y="1655817"/>
                  <a:pt x="2354815" y="1664251"/>
                  <a:pt x="2354815" y="1678141"/>
                </a:cubicBezTo>
                <a:cubicBezTo>
                  <a:pt x="2354815" y="1689800"/>
                  <a:pt x="2355747" y="1696869"/>
                  <a:pt x="2357611" y="1699349"/>
                </a:cubicBezTo>
                <a:cubicBezTo>
                  <a:pt x="2359476" y="1701830"/>
                  <a:pt x="2363638" y="1703070"/>
                  <a:pt x="2370099" y="1703070"/>
                </a:cubicBezTo>
                <a:lnTo>
                  <a:pt x="2534118" y="1703070"/>
                </a:lnTo>
                <a:cubicBezTo>
                  <a:pt x="2542071" y="1703070"/>
                  <a:pt x="2547166" y="1702016"/>
                  <a:pt x="2549402" y="1699907"/>
                </a:cubicBezTo>
                <a:cubicBezTo>
                  <a:pt x="2551638" y="1697799"/>
                  <a:pt x="2552757" y="1690420"/>
                  <a:pt x="2552757" y="1677769"/>
                </a:cubicBezTo>
                <a:cubicBezTo>
                  <a:pt x="2552757" y="1667847"/>
                  <a:pt x="2551950" y="1661336"/>
                  <a:pt x="2550338" y="1658236"/>
                </a:cubicBezTo>
                <a:cubicBezTo>
                  <a:pt x="2548726" y="1655135"/>
                  <a:pt x="2545439" y="1652469"/>
                  <a:pt x="2540478" y="1650236"/>
                </a:cubicBezTo>
                <a:cubicBezTo>
                  <a:pt x="2528572" y="1645027"/>
                  <a:pt x="2522619" y="1635601"/>
                  <a:pt x="2522619" y="1621959"/>
                </a:cubicBezTo>
                <a:lnTo>
                  <a:pt x="2522619" y="1144220"/>
                </a:lnTo>
                <a:lnTo>
                  <a:pt x="2533781" y="1144220"/>
                </a:lnTo>
                <a:cubicBezTo>
                  <a:pt x="2540726" y="1144220"/>
                  <a:pt x="2546555" y="1151104"/>
                  <a:pt x="2551268" y="1164870"/>
                </a:cubicBezTo>
                <a:cubicBezTo>
                  <a:pt x="2555981" y="1178637"/>
                  <a:pt x="2560322" y="1196310"/>
                  <a:pt x="2564291" y="1217890"/>
                </a:cubicBezTo>
                <a:cubicBezTo>
                  <a:pt x="2566523" y="1231037"/>
                  <a:pt x="2569437" y="1238850"/>
                  <a:pt x="2573034" y="1241331"/>
                </a:cubicBezTo>
                <a:cubicBezTo>
                  <a:pt x="2576631" y="1243811"/>
                  <a:pt x="2584755" y="1245052"/>
                  <a:pt x="2597405" y="1245052"/>
                </a:cubicBezTo>
                <a:cubicBezTo>
                  <a:pt x="2607327" y="1245052"/>
                  <a:pt x="2613218" y="1243067"/>
                  <a:pt x="2615078" y="1239098"/>
                </a:cubicBezTo>
                <a:cubicBezTo>
                  <a:pt x="2616939" y="1235130"/>
                  <a:pt x="2617869" y="1229425"/>
                  <a:pt x="2617869" y="1221983"/>
                </a:cubicBezTo>
                <a:cubicBezTo>
                  <a:pt x="2617869" y="1215782"/>
                  <a:pt x="2617621" y="1209705"/>
                  <a:pt x="2617125" y="1203752"/>
                </a:cubicBezTo>
                <a:lnTo>
                  <a:pt x="2610794" y="1127105"/>
                </a:lnTo>
                <a:cubicBezTo>
                  <a:pt x="2609798" y="1114703"/>
                  <a:pt x="2608430" y="1107510"/>
                  <a:pt x="2606692" y="1105525"/>
                </a:cubicBezTo>
                <a:cubicBezTo>
                  <a:pt x="2604954" y="1103541"/>
                  <a:pt x="2600112" y="1102549"/>
                  <a:pt x="2592167" y="1102549"/>
                </a:cubicBezTo>
                <a:close/>
                <a:moveTo>
                  <a:pt x="1947626" y="1102549"/>
                </a:moveTo>
                <a:cubicBezTo>
                  <a:pt x="1938495" y="1102549"/>
                  <a:pt x="1933929" y="1111230"/>
                  <a:pt x="1933929" y="1128594"/>
                </a:cubicBezTo>
                <a:cubicBezTo>
                  <a:pt x="1933929" y="1138267"/>
                  <a:pt x="1934971" y="1144841"/>
                  <a:pt x="1937054" y="1148313"/>
                </a:cubicBezTo>
                <a:cubicBezTo>
                  <a:pt x="1939137" y="1151786"/>
                  <a:pt x="1943244" y="1155011"/>
                  <a:pt x="1949376" y="1157987"/>
                </a:cubicBezTo>
                <a:cubicBezTo>
                  <a:pt x="1956240" y="1161460"/>
                  <a:pt x="1960652" y="1165863"/>
                  <a:pt x="1962613" y="1171196"/>
                </a:cubicBezTo>
                <a:cubicBezTo>
                  <a:pt x="1964575" y="1176529"/>
                  <a:pt x="1965555" y="1184528"/>
                  <a:pt x="1965555" y="1195194"/>
                </a:cubicBezTo>
                <a:lnTo>
                  <a:pt x="1965555" y="1634981"/>
                </a:lnTo>
                <a:cubicBezTo>
                  <a:pt x="1965555" y="1642175"/>
                  <a:pt x="1959187" y="1648624"/>
                  <a:pt x="1946451" y="1654329"/>
                </a:cubicBezTo>
                <a:cubicBezTo>
                  <a:pt x="1939840" y="1657057"/>
                  <a:pt x="1936534" y="1661894"/>
                  <a:pt x="1936534" y="1668840"/>
                </a:cubicBezTo>
                <a:cubicBezTo>
                  <a:pt x="1936534" y="1683970"/>
                  <a:pt x="1937152" y="1693458"/>
                  <a:pt x="1938388" y="1697303"/>
                </a:cubicBezTo>
                <a:cubicBezTo>
                  <a:pt x="1939624" y="1701148"/>
                  <a:pt x="1942716" y="1703070"/>
                  <a:pt x="1947661" y="1703070"/>
                </a:cubicBezTo>
                <a:lnTo>
                  <a:pt x="2046329" y="1703070"/>
                </a:lnTo>
                <a:cubicBezTo>
                  <a:pt x="2052759" y="1703070"/>
                  <a:pt x="2056407" y="1702078"/>
                  <a:pt x="2057273" y="1700094"/>
                </a:cubicBezTo>
                <a:cubicBezTo>
                  <a:pt x="2058139" y="1698109"/>
                  <a:pt x="2058573" y="1688063"/>
                  <a:pt x="2058573" y="1669956"/>
                </a:cubicBezTo>
                <a:cubicBezTo>
                  <a:pt x="2058573" y="1661274"/>
                  <a:pt x="2053364" y="1654577"/>
                  <a:pt x="2042946" y="1649864"/>
                </a:cubicBezTo>
                <a:cubicBezTo>
                  <a:pt x="2030543" y="1644407"/>
                  <a:pt x="2024342" y="1636221"/>
                  <a:pt x="2024342" y="1625307"/>
                </a:cubicBezTo>
                <a:lnTo>
                  <a:pt x="2024342" y="1362626"/>
                </a:lnTo>
                <a:lnTo>
                  <a:pt x="2170194" y="1703070"/>
                </a:lnTo>
                <a:lnTo>
                  <a:pt x="2233446" y="1703070"/>
                </a:lnTo>
                <a:lnTo>
                  <a:pt x="2233446" y="1174358"/>
                </a:lnTo>
                <a:cubicBezTo>
                  <a:pt x="2233446" y="1168653"/>
                  <a:pt x="2234562" y="1164188"/>
                  <a:pt x="2236794" y="1160964"/>
                </a:cubicBezTo>
                <a:cubicBezTo>
                  <a:pt x="2239027" y="1157739"/>
                  <a:pt x="2244484" y="1154390"/>
                  <a:pt x="2253165" y="1150918"/>
                </a:cubicBezTo>
                <a:cubicBezTo>
                  <a:pt x="2257134" y="1149181"/>
                  <a:pt x="2259677" y="1147073"/>
                  <a:pt x="2260793" y="1144593"/>
                </a:cubicBezTo>
                <a:cubicBezTo>
                  <a:pt x="2261909" y="1142112"/>
                  <a:pt x="2262467" y="1136283"/>
                  <a:pt x="2262467" y="1127105"/>
                </a:cubicBezTo>
                <a:cubicBezTo>
                  <a:pt x="2262467" y="1111478"/>
                  <a:pt x="2259615" y="1103293"/>
                  <a:pt x="2253909" y="1102549"/>
                </a:cubicBezTo>
                <a:lnTo>
                  <a:pt x="2151218" y="1102549"/>
                </a:lnTo>
                <a:cubicBezTo>
                  <a:pt x="2147001" y="1102549"/>
                  <a:pt x="2144149" y="1103355"/>
                  <a:pt x="2142661" y="1104967"/>
                </a:cubicBezTo>
                <a:cubicBezTo>
                  <a:pt x="2141172" y="1106579"/>
                  <a:pt x="2140428" y="1111106"/>
                  <a:pt x="2140428" y="1118548"/>
                </a:cubicBezTo>
                <a:cubicBezTo>
                  <a:pt x="2140428" y="1130454"/>
                  <a:pt x="2141482" y="1138453"/>
                  <a:pt x="2143591" y="1142546"/>
                </a:cubicBezTo>
                <a:cubicBezTo>
                  <a:pt x="2145699" y="1146639"/>
                  <a:pt x="2150350" y="1150298"/>
                  <a:pt x="2157543" y="1153522"/>
                </a:cubicBezTo>
                <a:cubicBezTo>
                  <a:pt x="2169698" y="1158495"/>
                  <a:pt x="2175775" y="1166948"/>
                  <a:pt x="2175775" y="1178881"/>
                </a:cubicBezTo>
                <a:lnTo>
                  <a:pt x="2175775" y="1392967"/>
                </a:lnTo>
                <a:lnTo>
                  <a:pt x="2050544" y="1102549"/>
                </a:lnTo>
                <a:close/>
                <a:moveTo>
                  <a:pt x="1632627" y="1102549"/>
                </a:moveTo>
                <a:cubicBezTo>
                  <a:pt x="1625433" y="1102549"/>
                  <a:pt x="1621092" y="1103479"/>
                  <a:pt x="1619604" y="1105339"/>
                </a:cubicBezTo>
                <a:cubicBezTo>
                  <a:pt x="1618116" y="1107199"/>
                  <a:pt x="1617372" y="1112967"/>
                  <a:pt x="1617372" y="1122640"/>
                </a:cubicBezTo>
                <a:cubicBezTo>
                  <a:pt x="1617372" y="1134051"/>
                  <a:pt x="1618054" y="1141244"/>
                  <a:pt x="1619418" y="1144220"/>
                </a:cubicBezTo>
                <a:cubicBezTo>
                  <a:pt x="1620782" y="1147197"/>
                  <a:pt x="1625185" y="1150298"/>
                  <a:pt x="1632627" y="1153522"/>
                </a:cubicBezTo>
                <a:cubicBezTo>
                  <a:pt x="1643541" y="1158235"/>
                  <a:pt x="1649122" y="1162948"/>
                  <a:pt x="1649370" y="1167661"/>
                </a:cubicBezTo>
                <a:lnTo>
                  <a:pt x="1649370" y="1631633"/>
                </a:lnTo>
                <a:cubicBezTo>
                  <a:pt x="1649370" y="1641554"/>
                  <a:pt x="1642549" y="1649368"/>
                  <a:pt x="1628906" y="1655073"/>
                </a:cubicBezTo>
                <a:cubicBezTo>
                  <a:pt x="1619976" y="1659042"/>
                  <a:pt x="1615511" y="1665367"/>
                  <a:pt x="1615511" y="1674049"/>
                </a:cubicBezTo>
                <a:cubicBezTo>
                  <a:pt x="1615511" y="1687691"/>
                  <a:pt x="1616380" y="1695939"/>
                  <a:pt x="1618116" y="1698791"/>
                </a:cubicBezTo>
                <a:cubicBezTo>
                  <a:pt x="1619852" y="1701644"/>
                  <a:pt x="1623821" y="1703070"/>
                  <a:pt x="1630022" y="1703070"/>
                </a:cubicBezTo>
                <a:lnTo>
                  <a:pt x="1878193" y="1703070"/>
                </a:lnTo>
                <a:cubicBezTo>
                  <a:pt x="1886626" y="1703070"/>
                  <a:pt x="1891649" y="1701520"/>
                  <a:pt x="1893262" y="1698419"/>
                </a:cubicBezTo>
                <a:cubicBezTo>
                  <a:pt x="1894874" y="1695319"/>
                  <a:pt x="1896909" y="1686079"/>
                  <a:pt x="1899366" y="1670700"/>
                </a:cubicBezTo>
                <a:lnTo>
                  <a:pt x="1913167" y="1586240"/>
                </a:lnTo>
                <a:cubicBezTo>
                  <a:pt x="1914160" y="1580535"/>
                  <a:pt x="1914656" y="1576194"/>
                  <a:pt x="1914656" y="1573218"/>
                </a:cubicBezTo>
                <a:cubicBezTo>
                  <a:pt x="1914656" y="1563296"/>
                  <a:pt x="1906966" y="1558335"/>
                  <a:pt x="1891588" y="1558335"/>
                </a:cubicBezTo>
                <a:cubicBezTo>
                  <a:pt x="1880426" y="1558335"/>
                  <a:pt x="1872612" y="1560443"/>
                  <a:pt x="1868147" y="1564660"/>
                </a:cubicBezTo>
                <a:cubicBezTo>
                  <a:pt x="1863682" y="1568877"/>
                  <a:pt x="1859341" y="1577806"/>
                  <a:pt x="1855125" y="1591449"/>
                </a:cubicBezTo>
                <a:cubicBezTo>
                  <a:pt x="1844955" y="1623943"/>
                  <a:pt x="1837575" y="1643601"/>
                  <a:pt x="1832986" y="1650422"/>
                </a:cubicBezTo>
                <a:cubicBezTo>
                  <a:pt x="1828398" y="1657243"/>
                  <a:pt x="1820026" y="1660654"/>
                  <a:pt x="1807872" y="1660654"/>
                </a:cubicBezTo>
                <a:lnTo>
                  <a:pt x="1788152" y="1660654"/>
                </a:lnTo>
                <a:lnTo>
                  <a:pt x="1788152" y="1404298"/>
                </a:lnTo>
                <a:lnTo>
                  <a:pt x="1817173" y="1404298"/>
                </a:lnTo>
                <a:cubicBezTo>
                  <a:pt x="1822630" y="1404298"/>
                  <a:pt x="1826661" y="1405786"/>
                  <a:pt x="1829266" y="1408762"/>
                </a:cubicBezTo>
                <a:cubicBezTo>
                  <a:pt x="1831870" y="1411739"/>
                  <a:pt x="1834537" y="1419801"/>
                  <a:pt x="1837265" y="1432947"/>
                </a:cubicBezTo>
                <a:cubicBezTo>
                  <a:pt x="1839994" y="1447334"/>
                  <a:pt x="1842784" y="1456077"/>
                  <a:pt x="1845637" y="1459178"/>
                </a:cubicBezTo>
                <a:cubicBezTo>
                  <a:pt x="1848489" y="1462279"/>
                  <a:pt x="1854133" y="1463829"/>
                  <a:pt x="1862566" y="1463829"/>
                </a:cubicBezTo>
                <a:cubicBezTo>
                  <a:pt x="1875464" y="1463829"/>
                  <a:pt x="1883154" y="1462651"/>
                  <a:pt x="1885635" y="1460294"/>
                </a:cubicBezTo>
                <a:cubicBezTo>
                  <a:pt x="1888115" y="1457938"/>
                  <a:pt x="1889355" y="1452915"/>
                  <a:pt x="1889355" y="1445225"/>
                </a:cubicBezTo>
                <a:lnTo>
                  <a:pt x="1889355" y="1321326"/>
                </a:lnTo>
                <a:cubicBezTo>
                  <a:pt x="1889355" y="1310412"/>
                  <a:pt x="1888053" y="1304149"/>
                  <a:pt x="1885448" y="1302536"/>
                </a:cubicBezTo>
                <a:cubicBezTo>
                  <a:pt x="1882844" y="1300924"/>
                  <a:pt x="1871744" y="1300118"/>
                  <a:pt x="1852148" y="1300118"/>
                </a:cubicBezTo>
                <a:cubicBezTo>
                  <a:pt x="1848179" y="1300118"/>
                  <a:pt x="1845265" y="1301854"/>
                  <a:pt x="1843405" y="1305327"/>
                </a:cubicBezTo>
                <a:cubicBezTo>
                  <a:pt x="1841544" y="1308800"/>
                  <a:pt x="1839126" y="1319341"/>
                  <a:pt x="1836149" y="1336953"/>
                </a:cubicBezTo>
                <a:cubicBezTo>
                  <a:pt x="1834413" y="1346875"/>
                  <a:pt x="1831932" y="1353324"/>
                  <a:pt x="1828708" y="1356301"/>
                </a:cubicBezTo>
                <a:cubicBezTo>
                  <a:pt x="1825483" y="1359277"/>
                  <a:pt x="1820398" y="1360765"/>
                  <a:pt x="1813453" y="1360765"/>
                </a:cubicBezTo>
                <a:lnTo>
                  <a:pt x="1788152" y="1360765"/>
                </a:lnTo>
                <a:lnTo>
                  <a:pt x="1788152" y="1148313"/>
                </a:lnTo>
                <a:lnTo>
                  <a:pt x="1813307" y="1148313"/>
                </a:lnTo>
                <a:cubicBezTo>
                  <a:pt x="1820210" y="1148313"/>
                  <a:pt x="1826437" y="1152654"/>
                  <a:pt x="1831986" y="1161336"/>
                </a:cubicBezTo>
                <a:cubicBezTo>
                  <a:pt x="1837536" y="1170017"/>
                  <a:pt x="1844133" y="1185520"/>
                  <a:pt x="1851776" y="1207845"/>
                </a:cubicBezTo>
                <a:cubicBezTo>
                  <a:pt x="1856020" y="1220247"/>
                  <a:pt x="1860389" y="1227998"/>
                  <a:pt x="1864883" y="1231099"/>
                </a:cubicBezTo>
                <a:cubicBezTo>
                  <a:pt x="1869377" y="1234199"/>
                  <a:pt x="1878364" y="1235750"/>
                  <a:pt x="1891843" y="1235750"/>
                </a:cubicBezTo>
                <a:cubicBezTo>
                  <a:pt x="1903827" y="1235750"/>
                  <a:pt x="1909819" y="1232401"/>
                  <a:pt x="1909819" y="1225704"/>
                </a:cubicBezTo>
                <a:cubicBezTo>
                  <a:pt x="1909819" y="1223968"/>
                  <a:pt x="1909323" y="1220619"/>
                  <a:pt x="1908331" y="1215658"/>
                </a:cubicBezTo>
                <a:lnTo>
                  <a:pt x="1889355" y="1119664"/>
                </a:lnTo>
                <a:cubicBezTo>
                  <a:pt x="1887867" y="1112222"/>
                  <a:pt x="1885758" y="1107510"/>
                  <a:pt x="1883030" y="1105525"/>
                </a:cubicBezTo>
                <a:cubicBezTo>
                  <a:pt x="1880302" y="1103541"/>
                  <a:pt x="1875961" y="1102549"/>
                  <a:pt x="1870008" y="1102549"/>
                </a:cubicBezTo>
                <a:close/>
                <a:moveTo>
                  <a:pt x="1467874" y="1092503"/>
                </a:moveTo>
                <a:cubicBezTo>
                  <a:pt x="1438356" y="1092565"/>
                  <a:pt x="1412497" y="1104114"/>
                  <a:pt x="1390297" y="1127152"/>
                </a:cubicBezTo>
                <a:cubicBezTo>
                  <a:pt x="1368097" y="1150189"/>
                  <a:pt x="1349865" y="1182854"/>
                  <a:pt x="1335603" y="1225146"/>
                </a:cubicBezTo>
                <a:cubicBezTo>
                  <a:pt x="1321340" y="1267438"/>
                  <a:pt x="1314209" y="1323930"/>
                  <a:pt x="1314209" y="1394624"/>
                </a:cubicBezTo>
                <a:cubicBezTo>
                  <a:pt x="1314209" y="1469534"/>
                  <a:pt x="1322704" y="1530988"/>
                  <a:pt x="1339696" y="1578985"/>
                </a:cubicBezTo>
                <a:cubicBezTo>
                  <a:pt x="1356687" y="1626982"/>
                  <a:pt x="1376841" y="1660778"/>
                  <a:pt x="1400157" y="1680374"/>
                </a:cubicBezTo>
                <a:cubicBezTo>
                  <a:pt x="1423473" y="1699969"/>
                  <a:pt x="1450511" y="1709767"/>
                  <a:pt x="1481269" y="1709767"/>
                </a:cubicBezTo>
                <a:cubicBezTo>
                  <a:pt x="1513018" y="1709767"/>
                  <a:pt x="1539559" y="1698047"/>
                  <a:pt x="1560891" y="1674607"/>
                </a:cubicBezTo>
                <a:cubicBezTo>
                  <a:pt x="1582223" y="1651166"/>
                  <a:pt x="1592889" y="1621711"/>
                  <a:pt x="1592889" y="1586240"/>
                </a:cubicBezTo>
                <a:cubicBezTo>
                  <a:pt x="1592889" y="1575078"/>
                  <a:pt x="1590843" y="1567574"/>
                  <a:pt x="1586751" y="1563730"/>
                </a:cubicBezTo>
                <a:cubicBezTo>
                  <a:pt x="1582658" y="1559885"/>
                  <a:pt x="1575402" y="1557963"/>
                  <a:pt x="1564984" y="1557963"/>
                </a:cubicBezTo>
                <a:cubicBezTo>
                  <a:pt x="1551093" y="1557963"/>
                  <a:pt x="1541916" y="1560567"/>
                  <a:pt x="1537451" y="1565776"/>
                </a:cubicBezTo>
                <a:cubicBezTo>
                  <a:pt x="1532986" y="1570985"/>
                  <a:pt x="1530382" y="1580287"/>
                  <a:pt x="1529638" y="1593681"/>
                </a:cubicBezTo>
                <a:cubicBezTo>
                  <a:pt x="1527157" y="1640066"/>
                  <a:pt x="1515499" y="1663259"/>
                  <a:pt x="1494663" y="1663259"/>
                </a:cubicBezTo>
                <a:cubicBezTo>
                  <a:pt x="1478292" y="1663259"/>
                  <a:pt x="1470106" y="1649368"/>
                  <a:pt x="1470106" y="1621587"/>
                </a:cubicBezTo>
                <a:lnTo>
                  <a:pt x="1470106" y="1203008"/>
                </a:lnTo>
                <a:cubicBezTo>
                  <a:pt x="1470106" y="1164064"/>
                  <a:pt x="1477920" y="1144593"/>
                  <a:pt x="1493547" y="1144593"/>
                </a:cubicBezTo>
                <a:cubicBezTo>
                  <a:pt x="1512398" y="1144593"/>
                  <a:pt x="1526909" y="1171630"/>
                  <a:pt x="1537079" y="1225704"/>
                </a:cubicBezTo>
                <a:cubicBezTo>
                  <a:pt x="1541048" y="1247036"/>
                  <a:pt x="1545140" y="1260554"/>
                  <a:pt x="1549357" y="1266260"/>
                </a:cubicBezTo>
                <a:cubicBezTo>
                  <a:pt x="1553574" y="1271965"/>
                  <a:pt x="1561140" y="1274817"/>
                  <a:pt x="1572054" y="1274817"/>
                </a:cubicBezTo>
                <a:cubicBezTo>
                  <a:pt x="1580983" y="1274817"/>
                  <a:pt x="1586937" y="1273081"/>
                  <a:pt x="1589913" y="1269608"/>
                </a:cubicBezTo>
                <a:cubicBezTo>
                  <a:pt x="1592889" y="1266135"/>
                  <a:pt x="1594378" y="1260058"/>
                  <a:pt x="1594378" y="1251377"/>
                </a:cubicBezTo>
                <a:cubicBezTo>
                  <a:pt x="1594378" y="1249144"/>
                  <a:pt x="1594254" y="1246788"/>
                  <a:pt x="1594006" y="1244307"/>
                </a:cubicBezTo>
                <a:lnTo>
                  <a:pt x="1585448" y="1124501"/>
                </a:lnTo>
                <a:cubicBezTo>
                  <a:pt x="1584456" y="1109866"/>
                  <a:pt x="1582844" y="1100874"/>
                  <a:pt x="1580611" y="1097526"/>
                </a:cubicBezTo>
                <a:cubicBezTo>
                  <a:pt x="1578379" y="1094177"/>
                  <a:pt x="1575030" y="1092503"/>
                  <a:pt x="1570565" y="1092503"/>
                </a:cubicBezTo>
                <a:lnTo>
                  <a:pt x="1551218" y="1092503"/>
                </a:lnTo>
                <a:cubicBezTo>
                  <a:pt x="1547249" y="1092503"/>
                  <a:pt x="1542908" y="1095603"/>
                  <a:pt x="1538195" y="1101804"/>
                </a:cubicBezTo>
                <a:cubicBezTo>
                  <a:pt x="1532738" y="1108750"/>
                  <a:pt x="1528521" y="1112222"/>
                  <a:pt x="1525545" y="1112222"/>
                </a:cubicBezTo>
                <a:cubicBezTo>
                  <a:pt x="1523064" y="1112222"/>
                  <a:pt x="1519344" y="1110486"/>
                  <a:pt x="1514383" y="1107013"/>
                </a:cubicBezTo>
                <a:cubicBezTo>
                  <a:pt x="1501236" y="1097340"/>
                  <a:pt x="1485733" y="1092503"/>
                  <a:pt x="1467874" y="1092503"/>
                </a:cubicBezTo>
                <a:close/>
                <a:moveTo>
                  <a:pt x="2555956" y="467945"/>
                </a:moveTo>
                <a:lnTo>
                  <a:pt x="2575676" y="467945"/>
                </a:lnTo>
                <a:cubicBezTo>
                  <a:pt x="2586590" y="467945"/>
                  <a:pt x="2594838" y="469806"/>
                  <a:pt x="2600419" y="473527"/>
                </a:cubicBezTo>
                <a:cubicBezTo>
                  <a:pt x="2606000" y="477247"/>
                  <a:pt x="2609907" y="482332"/>
                  <a:pt x="2612139" y="488781"/>
                </a:cubicBezTo>
                <a:cubicBezTo>
                  <a:pt x="2614371" y="495231"/>
                  <a:pt x="2615860" y="514268"/>
                  <a:pt x="2616604" y="545894"/>
                </a:cubicBezTo>
                <a:cubicBezTo>
                  <a:pt x="2617348" y="577520"/>
                  <a:pt x="2617720" y="597798"/>
                  <a:pt x="2617720" y="606728"/>
                </a:cubicBezTo>
                <a:cubicBezTo>
                  <a:pt x="2617720" y="650384"/>
                  <a:pt x="2617038" y="681390"/>
                  <a:pt x="2615674" y="699745"/>
                </a:cubicBezTo>
                <a:cubicBezTo>
                  <a:pt x="2614309" y="718101"/>
                  <a:pt x="2609720" y="730379"/>
                  <a:pt x="2601907" y="736580"/>
                </a:cubicBezTo>
                <a:cubicBezTo>
                  <a:pt x="2594094" y="742781"/>
                  <a:pt x="2578777" y="745882"/>
                  <a:pt x="2555956" y="745882"/>
                </a:cubicBezTo>
                <a:close/>
                <a:moveTo>
                  <a:pt x="2932475" y="326733"/>
                </a:moveTo>
                <a:lnTo>
                  <a:pt x="2973176" y="617518"/>
                </a:lnTo>
                <a:lnTo>
                  <a:pt x="2890443" y="617518"/>
                </a:lnTo>
                <a:close/>
                <a:moveTo>
                  <a:pt x="2555956" y="230193"/>
                </a:moveTo>
                <a:lnTo>
                  <a:pt x="2575676" y="230193"/>
                </a:lnTo>
                <a:cubicBezTo>
                  <a:pt x="2590807" y="230193"/>
                  <a:pt x="2601783" y="235463"/>
                  <a:pt x="2608604" y="246005"/>
                </a:cubicBezTo>
                <a:cubicBezTo>
                  <a:pt x="2615426" y="256548"/>
                  <a:pt x="2618836" y="279678"/>
                  <a:pt x="2618836" y="315397"/>
                </a:cubicBezTo>
                <a:cubicBezTo>
                  <a:pt x="2618836" y="340945"/>
                  <a:pt x="2618278" y="362091"/>
                  <a:pt x="2617162" y="378835"/>
                </a:cubicBezTo>
                <a:cubicBezTo>
                  <a:pt x="2616046" y="395578"/>
                  <a:pt x="2611953" y="407546"/>
                  <a:pt x="2604884" y="414739"/>
                </a:cubicBezTo>
                <a:cubicBezTo>
                  <a:pt x="2597814" y="421933"/>
                  <a:pt x="2588078" y="425529"/>
                  <a:pt x="2575676" y="425529"/>
                </a:cubicBezTo>
                <a:lnTo>
                  <a:pt x="2555956" y="425529"/>
                </a:lnTo>
                <a:close/>
                <a:moveTo>
                  <a:pt x="1060234" y="219775"/>
                </a:moveTo>
                <a:cubicBezTo>
                  <a:pt x="1080325" y="219775"/>
                  <a:pt x="1090371" y="235277"/>
                  <a:pt x="1090371" y="266283"/>
                </a:cubicBezTo>
                <a:lnTo>
                  <a:pt x="1090371" y="712768"/>
                </a:lnTo>
                <a:cubicBezTo>
                  <a:pt x="1090371" y="723434"/>
                  <a:pt x="1087581" y="733108"/>
                  <a:pt x="1082000" y="741789"/>
                </a:cubicBezTo>
                <a:cubicBezTo>
                  <a:pt x="1076419" y="750471"/>
                  <a:pt x="1069039" y="754812"/>
                  <a:pt x="1059861" y="754812"/>
                </a:cubicBezTo>
                <a:cubicBezTo>
                  <a:pt x="1051676" y="754812"/>
                  <a:pt x="1044607" y="750905"/>
                  <a:pt x="1038654" y="743092"/>
                </a:cubicBezTo>
                <a:cubicBezTo>
                  <a:pt x="1032700" y="735278"/>
                  <a:pt x="1029724" y="723806"/>
                  <a:pt x="1029724" y="708675"/>
                </a:cubicBezTo>
                <a:lnTo>
                  <a:pt x="1029724" y="259586"/>
                </a:lnTo>
                <a:cubicBezTo>
                  <a:pt x="1029724" y="248424"/>
                  <a:pt x="1032700" y="238998"/>
                  <a:pt x="1038654" y="231309"/>
                </a:cubicBezTo>
                <a:cubicBezTo>
                  <a:pt x="1044607" y="223619"/>
                  <a:pt x="1051800" y="219775"/>
                  <a:pt x="1060234" y="219775"/>
                </a:cubicBezTo>
                <a:close/>
                <a:moveTo>
                  <a:pt x="3528102" y="188149"/>
                </a:moveTo>
                <a:cubicBezTo>
                  <a:pt x="3522149" y="188149"/>
                  <a:pt x="3518552" y="189451"/>
                  <a:pt x="3517312" y="192055"/>
                </a:cubicBezTo>
                <a:cubicBezTo>
                  <a:pt x="3516072" y="194660"/>
                  <a:pt x="3515451" y="204396"/>
                  <a:pt x="3515451" y="221263"/>
                </a:cubicBezTo>
                <a:cubicBezTo>
                  <a:pt x="3515451" y="228704"/>
                  <a:pt x="3516072" y="233603"/>
                  <a:pt x="3517312" y="235960"/>
                </a:cubicBezTo>
                <a:cubicBezTo>
                  <a:pt x="3518552" y="238316"/>
                  <a:pt x="3522149" y="241355"/>
                  <a:pt x="3528102" y="245075"/>
                </a:cubicBezTo>
                <a:cubicBezTo>
                  <a:pt x="3537031" y="250528"/>
                  <a:pt x="3541496" y="258832"/>
                  <a:pt x="3541496" y="269987"/>
                </a:cubicBezTo>
                <a:lnTo>
                  <a:pt x="3541496" y="716506"/>
                </a:lnTo>
                <a:cubicBezTo>
                  <a:pt x="3541496" y="726172"/>
                  <a:pt x="3536907" y="732863"/>
                  <a:pt x="3527730" y="736580"/>
                </a:cubicBezTo>
                <a:cubicBezTo>
                  <a:pt x="3522769" y="738828"/>
                  <a:pt x="3519420" y="741389"/>
                  <a:pt x="3517684" y="744263"/>
                </a:cubicBezTo>
                <a:cubicBezTo>
                  <a:pt x="3515947" y="747137"/>
                  <a:pt x="3515079" y="754069"/>
                  <a:pt x="3515079" y="765061"/>
                </a:cubicBezTo>
                <a:cubicBezTo>
                  <a:pt x="3515079" y="776053"/>
                  <a:pt x="3516195" y="782735"/>
                  <a:pt x="3518428" y="785109"/>
                </a:cubicBezTo>
                <a:cubicBezTo>
                  <a:pt x="3520660" y="787483"/>
                  <a:pt x="3524629" y="788670"/>
                  <a:pt x="3530334" y="788670"/>
                </a:cubicBezTo>
                <a:lnTo>
                  <a:pt x="3686232" y="788670"/>
                </a:lnTo>
                <a:cubicBezTo>
                  <a:pt x="3693921" y="788670"/>
                  <a:pt x="3698758" y="786748"/>
                  <a:pt x="3700742" y="782903"/>
                </a:cubicBezTo>
                <a:cubicBezTo>
                  <a:pt x="3702727" y="779058"/>
                  <a:pt x="3703719" y="771431"/>
                  <a:pt x="3703719" y="760021"/>
                </a:cubicBezTo>
                <a:cubicBezTo>
                  <a:pt x="3703719" y="750347"/>
                  <a:pt x="3701363" y="744146"/>
                  <a:pt x="3696649" y="741417"/>
                </a:cubicBezTo>
                <a:cubicBezTo>
                  <a:pt x="3685487" y="734716"/>
                  <a:pt x="3679906" y="725034"/>
                  <a:pt x="3679906" y="712372"/>
                </a:cubicBezTo>
                <a:lnTo>
                  <a:pt x="3679906" y="560457"/>
                </a:lnTo>
                <a:lnTo>
                  <a:pt x="3692528" y="532436"/>
                </a:lnTo>
                <a:lnTo>
                  <a:pt x="3744647" y="720198"/>
                </a:lnTo>
                <a:cubicBezTo>
                  <a:pt x="3745143" y="722678"/>
                  <a:pt x="3745391" y="724788"/>
                  <a:pt x="3745391" y="726529"/>
                </a:cubicBezTo>
                <a:cubicBezTo>
                  <a:pt x="3745391" y="732982"/>
                  <a:pt x="3741422" y="737572"/>
                  <a:pt x="3733484" y="740301"/>
                </a:cubicBezTo>
                <a:cubicBezTo>
                  <a:pt x="3728275" y="742285"/>
                  <a:pt x="3725299" y="745510"/>
                  <a:pt x="3724555" y="749975"/>
                </a:cubicBezTo>
                <a:cubicBezTo>
                  <a:pt x="3724059" y="761385"/>
                  <a:pt x="3723811" y="767834"/>
                  <a:pt x="3723811" y="769322"/>
                </a:cubicBezTo>
                <a:cubicBezTo>
                  <a:pt x="3723811" y="778252"/>
                  <a:pt x="3724679" y="783709"/>
                  <a:pt x="3726415" y="785693"/>
                </a:cubicBezTo>
                <a:cubicBezTo>
                  <a:pt x="3728152" y="787678"/>
                  <a:pt x="3731748" y="788670"/>
                  <a:pt x="3737205" y="788670"/>
                </a:cubicBezTo>
                <a:lnTo>
                  <a:pt x="3885318" y="788670"/>
                </a:lnTo>
                <a:cubicBezTo>
                  <a:pt x="3894996" y="788670"/>
                  <a:pt x="3900207" y="785693"/>
                  <a:pt x="3900951" y="779740"/>
                </a:cubicBezTo>
                <a:cubicBezTo>
                  <a:pt x="3901695" y="766098"/>
                  <a:pt x="3902067" y="758656"/>
                  <a:pt x="3902067" y="757416"/>
                </a:cubicBezTo>
                <a:cubicBezTo>
                  <a:pt x="3902067" y="746998"/>
                  <a:pt x="3899091" y="740301"/>
                  <a:pt x="3893137" y="737324"/>
                </a:cubicBezTo>
                <a:cubicBezTo>
                  <a:pt x="3883960" y="732856"/>
                  <a:pt x="3877759" y="724536"/>
                  <a:pt x="3874534" y="712367"/>
                </a:cubicBezTo>
                <a:lnTo>
                  <a:pt x="3778162" y="356819"/>
                </a:lnTo>
                <a:lnTo>
                  <a:pt x="3830595" y="255877"/>
                </a:lnTo>
                <a:cubicBezTo>
                  <a:pt x="3833075" y="250912"/>
                  <a:pt x="3835184" y="247685"/>
                  <a:pt x="3836920" y="246194"/>
                </a:cubicBezTo>
                <a:cubicBezTo>
                  <a:pt x="3838657" y="244704"/>
                  <a:pt x="3842749" y="242719"/>
                  <a:pt x="3849198" y="240238"/>
                </a:cubicBezTo>
                <a:cubicBezTo>
                  <a:pt x="3857632" y="236789"/>
                  <a:pt x="3862655" y="233833"/>
                  <a:pt x="3864267" y="231370"/>
                </a:cubicBezTo>
                <a:cubicBezTo>
                  <a:pt x="3865880" y="228907"/>
                  <a:pt x="3866686" y="222011"/>
                  <a:pt x="3866686" y="210682"/>
                </a:cubicBezTo>
                <a:cubicBezTo>
                  <a:pt x="3866686" y="200094"/>
                  <a:pt x="3866064" y="193691"/>
                  <a:pt x="3864819" y="191474"/>
                </a:cubicBezTo>
                <a:cubicBezTo>
                  <a:pt x="3863575" y="189257"/>
                  <a:pt x="3860093" y="188149"/>
                  <a:pt x="3854372" y="188149"/>
                </a:cubicBezTo>
                <a:lnTo>
                  <a:pt x="3755471" y="188149"/>
                </a:lnTo>
                <a:cubicBezTo>
                  <a:pt x="3748255" y="188149"/>
                  <a:pt x="3744647" y="192985"/>
                  <a:pt x="3744647" y="202659"/>
                </a:cubicBezTo>
                <a:cubicBezTo>
                  <a:pt x="3744647" y="215806"/>
                  <a:pt x="3745334" y="223991"/>
                  <a:pt x="3746707" y="227216"/>
                </a:cubicBezTo>
                <a:cubicBezTo>
                  <a:pt x="3748082" y="230441"/>
                  <a:pt x="3752012" y="234285"/>
                  <a:pt x="3758500" y="238750"/>
                </a:cubicBezTo>
                <a:cubicBezTo>
                  <a:pt x="3764465" y="243153"/>
                  <a:pt x="3767447" y="246943"/>
                  <a:pt x="3767447" y="250122"/>
                </a:cubicBezTo>
                <a:cubicBezTo>
                  <a:pt x="3767447" y="255261"/>
                  <a:pt x="3765215" y="262844"/>
                  <a:pt x="3760750" y="272870"/>
                </a:cubicBezTo>
                <a:lnTo>
                  <a:pt x="3679906" y="457266"/>
                </a:lnTo>
                <a:lnTo>
                  <a:pt x="3679906" y="266626"/>
                </a:lnTo>
                <a:cubicBezTo>
                  <a:pt x="3679906" y="256964"/>
                  <a:pt x="3685859" y="249036"/>
                  <a:pt x="3697766" y="242843"/>
                </a:cubicBezTo>
                <a:cubicBezTo>
                  <a:pt x="3704215" y="239122"/>
                  <a:pt x="3707812" y="235712"/>
                  <a:pt x="3708556" y="232611"/>
                </a:cubicBezTo>
                <a:cubicBezTo>
                  <a:pt x="3709300" y="229510"/>
                  <a:pt x="3709672" y="217914"/>
                  <a:pt x="3709672" y="197822"/>
                </a:cubicBezTo>
                <a:cubicBezTo>
                  <a:pt x="3709672" y="191373"/>
                  <a:pt x="3705703" y="188149"/>
                  <a:pt x="3697766" y="188149"/>
                </a:cubicBezTo>
                <a:close/>
                <a:moveTo>
                  <a:pt x="3176351" y="188149"/>
                </a:moveTo>
                <a:cubicBezTo>
                  <a:pt x="3167220" y="188149"/>
                  <a:pt x="3162654" y="196830"/>
                  <a:pt x="3162654" y="214193"/>
                </a:cubicBezTo>
                <a:cubicBezTo>
                  <a:pt x="3162654" y="223867"/>
                  <a:pt x="3163696" y="230441"/>
                  <a:pt x="3165779" y="233913"/>
                </a:cubicBezTo>
                <a:cubicBezTo>
                  <a:pt x="3167862" y="237386"/>
                  <a:pt x="3171969" y="240610"/>
                  <a:pt x="3178101" y="243587"/>
                </a:cubicBezTo>
                <a:cubicBezTo>
                  <a:pt x="3184965" y="247060"/>
                  <a:pt x="3189377" y="251463"/>
                  <a:pt x="3191338" y="256796"/>
                </a:cubicBezTo>
                <a:cubicBezTo>
                  <a:pt x="3193299" y="262129"/>
                  <a:pt x="3194280" y="270128"/>
                  <a:pt x="3194280" y="280794"/>
                </a:cubicBezTo>
                <a:lnTo>
                  <a:pt x="3194280" y="720581"/>
                </a:lnTo>
                <a:cubicBezTo>
                  <a:pt x="3194280" y="727775"/>
                  <a:pt x="3187912" y="734224"/>
                  <a:pt x="3175177" y="739929"/>
                </a:cubicBezTo>
                <a:cubicBezTo>
                  <a:pt x="3168565" y="742657"/>
                  <a:pt x="3165259" y="747494"/>
                  <a:pt x="3165259" y="754440"/>
                </a:cubicBezTo>
                <a:cubicBezTo>
                  <a:pt x="3165259" y="769570"/>
                  <a:pt x="3165877" y="779058"/>
                  <a:pt x="3167113" y="782903"/>
                </a:cubicBezTo>
                <a:cubicBezTo>
                  <a:pt x="3168349" y="786748"/>
                  <a:pt x="3171440" y="788670"/>
                  <a:pt x="3176386" y="788670"/>
                </a:cubicBezTo>
                <a:lnTo>
                  <a:pt x="3275054" y="788670"/>
                </a:lnTo>
                <a:cubicBezTo>
                  <a:pt x="3281484" y="788670"/>
                  <a:pt x="3285132" y="787678"/>
                  <a:pt x="3285998" y="785693"/>
                </a:cubicBezTo>
                <a:cubicBezTo>
                  <a:pt x="3286865" y="783709"/>
                  <a:pt x="3287298" y="773663"/>
                  <a:pt x="3287298" y="755556"/>
                </a:cubicBezTo>
                <a:cubicBezTo>
                  <a:pt x="3287298" y="746874"/>
                  <a:pt x="3282089" y="740177"/>
                  <a:pt x="3271671" y="735464"/>
                </a:cubicBezTo>
                <a:cubicBezTo>
                  <a:pt x="3259268" y="730007"/>
                  <a:pt x="3253067" y="721821"/>
                  <a:pt x="3253067" y="710907"/>
                </a:cubicBezTo>
                <a:lnTo>
                  <a:pt x="3253067" y="448226"/>
                </a:lnTo>
                <a:lnTo>
                  <a:pt x="3398919" y="788670"/>
                </a:lnTo>
                <a:lnTo>
                  <a:pt x="3462171" y="788670"/>
                </a:lnTo>
                <a:lnTo>
                  <a:pt x="3462171" y="259958"/>
                </a:lnTo>
                <a:cubicBezTo>
                  <a:pt x="3462171" y="254253"/>
                  <a:pt x="3463287" y="249788"/>
                  <a:pt x="3465519" y="246564"/>
                </a:cubicBezTo>
                <a:cubicBezTo>
                  <a:pt x="3467752" y="243339"/>
                  <a:pt x="3473209" y="239990"/>
                  <a:pt x="3481891" y="236518"/>
                </a:cubicBezTo>
                <a:cubicBezTo>
                  <a:pt x="3485859" y="234781"/>
                  <a:pt x="3488402" y="232673"/>
                  <a:pt x="3489518" y="230193"/>
                </a:cubicBezTo>
                <a:cubicBezTo>
                  <a:pt x="3490634" y="227712"/>
                  <a:pt x="3491192" y="221883"/>
                  <a:pt x="3491192" y="212705"/>
                </a:cubicBezTo>
                <a:cubicBezTo>
                  <a:pt x="3491192" y="197078"/>
                  <a:pt x="3488340" y="188893"/>
                  <a:pt x="3482635" y="188149"/>
                </a:cubicBezTo>
                <a:lnTo>
                  <a:pt x="3379943" y="188149"/>
                </a:lnTo>
                <a:cubicBezTo>
                  <a:pt x="3375726" y="188149"/>
                  <a:pt x="3372874" y="188955"/>
                  <a:pt x="3371386" y="190567"/>
                </a:cubicBezTo>
                <a:cubicBezTo>
                  <a:pt x="3369897" y="192179"/>
                  <a:pt x="3369153" y="196706"/>
                  <a:pt x="3369153" y="204148"/>
                </a:cubicBezTo>
                <a:cubicBezTo>
                  <a:pt x="3369153" y="216054"/>
                  <a:pt x="3370207" y="224053"/>
                  <a:pt x="3372316" y="228146"/>
                </a:cubicBezTo>
                <a:cubicBezTo>
                  <a:pt x="3374424" y="232239"/>
                  <a:pt x="3379075" y="235898"/>
                  <a:pt x="3386268" y="239122"/>
                </a:cubicBezTo>
                <a:cubicBezTo>
                  <a:pt x="3398423" y="244095"/>
                  <a:pt x="3404500" y="252548"/>
                  <a:pt x="3404500" y="264481"/>
                </a:cubicBezTo>
                <a:lnTo>
                  <a:pt x="3404500" y="478567"/>
                </a:lnTo>
                <a:lnTo>
                  <a:pt x="3279269" y="188149"/>
                </a:lnTo>
                <a:close/>
                <a:moveTo>
                  <a:pt x="2879949" y="188149"/>
                </a:moveTo>
                <a:cubicBezTo>
                  <a:pt x="2873504" y="188149"/>
                  <a:pt x="2869537" y="189762"/>
                  <a:pt x="2868049" y="192988"/>
                </a:cubicBezTo>
                <a:cubicBezTo>
                  <a:pt x="2866561" y="196215"/>
                  <a:pt x="2865816" y="204651"/>
                  <a:pt x="2865816" y="218298"/>
                </a:cubicBezTo>
                <a:cubicBezTo>
                  <a:pt x="2865816" y="228472"/>
                  <a:pt x="2868305" y="235047"/>
                  <a:pt x="2873281" y="238023"/>
                </a:cubicBezTo>
                <a:cubicBezTo>
                  <a:pt x="2883982" y="243977"/>
                  <a:pt x="2889332" y="250800"/>
                  <a:pt x="2889332" y="258493"/>
                </a:cubicBezTo>
                <a:cubicBezTo>
                  <a:pt x="2889332" y="263454"/>
                  <a:pt x="2888712" y="269285"/>
                  <a:pt x="2887472" y="275986"/>
                </a:cubicBezTo>
                <a:lnTo>
                  <a:pt x="2818564" y="713884"/>
                </a:lnTo>
                <a:cubicBezTo>
                  <a:pt x="2817323" y="722566"/>
                  <a:pt x="2812610" y="730751"/>
                  <a:pt x="2804425" y="738441"/>
                </a:cubicBezTo>
                <a:cubicBezTo>
                  <a:pt x="2795743" y="746874"/>
                  <a:pt x="2791402" y="757912"/>
                  <a:pt x="2791402" y="771555"/>
                </a:cubicBezTo>
                <a:cubicBezTo>
                  <a:pt x="2791402" y="782965"/>
                  <a:pt x="2794121" y="788670"/>
                  <a:pt x="2799559" y="788670"/>
                </a:cubicBezTo>
                <a:lnTo>
                  <a:pt x="2897472" y="788670"/>
                </a:lnTo>
                <a:cubicBezTo>
                  <a:pt x="2901676" y="788670"/>
                  <a:pt x="2904335" y="787616"/>
                  <a:pt x="2905448" y="785508"/>
                </a:cubicBezTo>
                <a:cubicBezTo>
                  <a:pt x="2906560" y="783399"/>
                  <a:pt x="2907116" y="777260"/>
                  <a:pt x="2907116" y="767090"/>
                </a:cubicBezTo>
                <a:cubicBezTo>
                  <a:pt x="2907116" y="759153"/>
                  <a:pt x="2906376" y="753447"/>
                  <a:pt x="2904895" y="749975"/>
                </a:cubicBezTo>
                <a:cubicBezTo>
                  <a:pt x="2903415" y="746502"/>
                  <a:pt x="2899593" y="743153"/>
                  <a:pt x="2893431" y="739929"/>
                </a:cubicBezTo>
                <a:cubicBezTo>
                  <a:pt x="2881839" y="733724"/>
                  <a:pt x="2876043" y="726153"/>
                  <a:pt x="2876043" y="717215"/>
                </a:cubicBezTo>
                <a:cubicBezTo>
                  <a:pt x="2876043" y="711510"/>
                  <a:pt x="2877087" y="705063"/>
                  <a:pt x="2879176" y="697873"/>
                </a:cubicBezTo>
                <a:cubicBezTo>
                  <a:pt x="2879695" y="696385"/>
                  <a:pt x="2879955" y="695269"/>
                  <a:pt x="2879955" y="694525"/>
                </a:cubicBezTo>
                <a:lnTo>
                  <a:pt x="2884263" y="660306"/>
                </a:lnTo>
                <a:lnTo>
                  <a:pt x="2977007" y="660306"/>
                </a:lnTo>
                <a:cubicBezTo>
                  <a:pt x="2982402" y="692029"/>
                  <a:pt x="2985100" y="712227"/>
                  <a:pt x="2985100" y="720901"/>
                </a:cubicBezTo>
                <a:cubicBezTo>
                  <a:pt x="2985100" y="729354"/>
                  <a:pt x="2980784" y="736317"/>
                  <a:pt x="2972153" y="741789"/>
                </a:cubicBezTo>
                <a:cubicBezTo>
                  <a:pt x="2966235" y="745758"/>
                  <a:pt x="2962659" y="749231"/>
                  <a:pt x="2961427" y="752207"/>
                </a:cubicBezTo>
                <a:cubicBezTo>
                  <a:pt x="2960194" y="755184"/>
                  <a:pt x="2959578" y="762625"/>
                  <a:pt x="2959578" y="774531"/>
                </a:cubicBezTo>
                <a:cubicBezTo>
                  <a:pt x="2959578" y="783957"/>
                  <a:pt x="2962053" y="788670"/>
                  <a:pt x="2967002" y="788670"/>
                </a:cubicBezTo>
                <a:lnTo>
                  <a:pt x="3132248" y="788670"/>
                </a:lnTo>
                <a:cubicBezTo>
                  <a:pt x="3137941" y="788670"/>
                  <a:pt x="3141654" y="787244"/>
                  <a:pt x="3143387" y="784391"/>
                </a:cubicBezTo>
                <a:cubicBezTo>
                  <a:pt x="3145119" y="781539"/>
                  <a:pt x="3145985" y="773787"/>
                  <a:pt x="3145985" y="761137"/>
                </a:cubicBezTo>
                <a:cubicBezTo>
                  <a:pt x="3145985" y="752951"/>
                  <a:pt x="3145490" y="748052"/>
                  <a:pt x="3144497" y="746440"/>
                </a:cubicBezTo>
                <a:cubicBezTo>
                  <a:pt x="3143505" y="744828"/>
                  <a:pt x="3141397" y="742657"/>
                  <a:pt x="3138172" y="739929"/>
                </a:cubicBezTo>
                <a:cubicBezTo>
                  <a:pt x="3126514" y="729511"/>
                  <a:pt x="3119196" y="714380"/>
                  <a:pt x="3116220" y="694536"/>
                </a:cubicBezTo>
                <a:lnTo>
                  <a:pt x="3055142" y="285631"/>
                </a:lnTo>
                <a:cubicBezTo>
                  <a:pt x="3053650" y="275213"/>
                  <a:pt x="3052160" y="264671"/>
                  <a:pt x="3050671" y="254005"/>
                </a:cubicBezTo>
                <a:cubicBezTo>
                  <a:pt x="3047199" y="226472"/>
                  <a:pt x="3043727" y="208612"/>
                  <a:pt x="3040256" y="200427"/>
                </a:cubicBezTo>
                <a:cubicBezTo>
                  <a:pt x="3036786" y="192241"/>
                  <a:pt x="3030712" y="188149"/>
                  <a:pt x="3022034" y="188149"/>
                </a:cubicBezTo>
                <a:close/>
                <a:moveTo>
                  <a:pt x="2404152" y="188149"/>
                </a:moveTo>
                <a:cubicBezTo>
                  <a:pt x="2397702" y="188149"/>
                  <a:pt x="2393176" y="189761"/>
                  <a:pt x="2390571" y="192985"/>
                </a:cubicBezTo>
                <a:cubicBezTo>
                  <a:pt x="2387967" y="196210"/>
                  <a:pt x="2386664" y="202535"/>
                  <a:pt x="2386664" y="211961"/>
                </a:cubicBezTo>
                <a:cubicBezTo>
                  <a:pt x="2386664" y="222627"/>
                  <a:pt x="2387098" y="229324"/>
                  <a:pt x="2387967" y="232053"/>
                </a:cubicBezTo>
                <a:cubicBezTo>
                  <a:pt x="2388835" y="234781"/>
                  <a:pt x="2391749" y="237262"/>
                  <a:pt x="2396710" y="239494"/>
                </a:cubicBezTo>
                <a:cubicBezTo>
                  <a:pt x="2406632" y="244207"/>
                  <a:pt x="2412585" y="247680"/>
                  <a:pt x="2414570" y="249912"/>
                </a:cubicBezTo>
                <a:cubicBezTo>
                  <a:pt x="2416554" y="252145"/>
                  <a:pt x="2417546" y="256361"/>
                  <a:pt x="2417546" y="262563"/>
                </a:cubicBezTo>
                <a:lnTo>
                  <a:pt x="2417546" y="711652"/>
                </a:lnTo>
                <a:cubicBezTo>
                  <a:pt x="2417546" y="724550"/>
                  <a:pt x="2410477" y="734348"/>
                  <a:pt x="2396338" y="741045"/>
                </a:cubicBezTo>
                <a:cubicBezTo>
                  <a:pt x="2389641" y="744022"/>
                  <a:pt x="2386292" y="748611"/>
                  <a:pt x="2386292" y="754812"/>
                </a:cubicBezTo>
                <a:lnTo>
                  <a:pt x="2386292" y="777136"/>
                </a:lnTo>
                <a:cubicBezTo>
                  <a:pt x="2386292" y="784825"/>
                  <a:pt x="2390013" y="788670"/>
                  <a:pt x="2397454" y="788670"/>
                </a:cubicBezTo>
                <a:lnTo>
                  <a:pt x="2579397" y="788670"/>
                </a:lnTo>
                <a:cubicBezTo>
                  <a:pt x="2645377" y="788670"/>
                  <a:pt x="2694119" y="773291"/>
                  <a:pt x="2725620" y="742533"/>
                </a:cubicBezTo>
                <a:cubicBezTo>
                  <a:pt x="2757122" y="711776"/>
                  <a:pt x="2772873" y="665019"/>
                  <a:pt x="2772873" y="602263"/>
                </a:cubicBezTo>
                <a:cubicBezTo>
                  <a:pt x="2772873" y="561087"/>
                  <a:pt x="2764316" y="528779"/>
                  <a:pt x="2747200" y="505339"/>
                </a:cubicBezTo>
                <a:cubicBezTo>
                  <a:pt x="2730085" y="481898"/>
                  <a:pt x="2698831" y="462240"/>
                  <a:pt x="2653439" y="446365"/>
                </a:cubicBezTo>
                <a:cubicBezTo>
                  <a:pt x="2683452" y="438924"/>
                  <a:pt x="2708815" y="424289"/>
                  <a:pt x="2729527" y="402461"/>
                </a:cubicBezTo>
                <a:cubicBezTo>
                  <a:pt x="2750239" y="380633"/>
                  <a:pt x="2760595" y="353596"/>
                  <a:pt x="2760595" y="321350"/>
                </a:cubicBezTo>
                <a:cubicBezTo>
                  <a:pt x="2760595" y="282654"/>
                  <a:pt x="2747448" y="250780"/>
                  <a:pt x="2721156" y="225728"/>
                </a:cubicBezTo>
                <a:cubicBezTo>
                  <a:pt x="2694863" y="200675"/>
                  <a:pt x="2657159" y="188149"/>
                  <a:pt x="2608046" y="188149"/>
                </a:cubicBezTo>
                <a:close/>
                <a:moveTo>
                  <a:pt x="1990632" y="188149"/>
                </a:moveTo>
                <a:cubicBezTo>
                  <a:pt x="1983439" y="188149"/>
                  <a:pt x="1978788" y="189451"/>
                  <a:pt x="1976680" y="192055"/>
                </a:cubicBezTo>
                <a:cubicBezTo>
                  <a:pt x="1974571" y="194660"/>
                  <a:pt x="1973517" y="202535"/>
                  <a:pt x="1973517" y="215682"/>
                </a:cubicBezTo>
                <a:cubicBezTo>
                  <a:pt x="1973517" y="228084"/>
                  <a:pt x="1978106" y="237634"/>
                  <a:pt x="1987284" y="244331"/>
                </a:cubicBezTo>
                <a:cubicBezTo>
                  <a:pt x="1996462" y="250780"/>
                  <a:pt x="2001050" y="257602"/>
                  <a:pt x="2001050" y="264795"/>
                </a:cubicBezTo>
                <a:lnTo>
                  <a:pt x="2001050" y="714628"/>
                </a:lnTo>
                <a:cubicBezTo>
                  <a:pt x="2001050" y="723806"/>
                  <a:pt x="1995841" y="731123"/>
                  <a:pt x="1985424" y="736580"/>
                </a:cubicBezTo>
                <a:cubicBezTo>
                  <a:pt x="1979718" y="739805"/>
                  <a:pt x="1976246" y="742533"/>
                  <a:pt x="1975006" y="744766"/>
                </a:cubicBezTo>
                <a:cubicBezTo>
                  <a:pt x="1973765" y="746998"/>
                  <a:pt x="1973145" y="751711"/>
                  <a:pt x="1973145" y="758905"/>
                </a:cubicBezTo>
                <a:cubicBezTo>
                  <a:pt x="1973145" y="774283"/>
                  <a:pt x="1973765" y="783089"/>
                  <a:pt x="1975006" y="785321"/>
                </a:cubicBezTo>
                <a:cubicBezTo>
                  <a:pt x="1976246" y="787554"/>
                  <a:pt x="1979471" y="788670"/>
                  <a:pt x="1984679" y="788670"/>
                </a:cubicBezTo>
                <a:lnTo>
                  <a:pt x="2148018" y="788670"/>
                </a:lnTo>
                <a:cubicBezTo>
                  <a:pt x="2152483" y="788670"/>
                  <a:pt x="2155460" y="787678"/>
                  <a:pt x="2156948" y="785693"/>
                </a:cubicBezTo>
                <a:cubicBezTo>
                  <a:pt x="2158436" y="783709"/>
                  <a:pt x="2159180" y="776144"/>
                  <a:pt x="2159180" y="762997"/>
                </a:cubicBezTo>
                <a:cubicBezTo>
                  <a:pt x="2159180" y="753571"/>
                  <a:pt x="2155956" y="746254"/>
                  <a:pt x="2149507" y="741045"/>
                </a:cubicBezTo>
                <a:cubicBezTo>
                  <a:pt x="2143057" y="736332"/>
                  <a:pt x="2139833" y="730007"/>
                  <a:pt x="2139833" y="722070"/>
                </a:cubicBezTo>
                <a:lnTo>
                  <a:pt x="2139833" y="487665"/>
                </a:lnTo>
                <a:lnTo>
                  <a:pt x="2199364" y="487665"/>
                </a:lnTo>
                <a:lnTo>
                  <a:pt x="2199364" y="719837"/>
                </a:lnTo>
                <a:cubicBezTo>
                  <a:pt x="2199364" y="727030"/>
                  <a:pt x="2195519" y="733356"/>
                  <a:pt x="2187830" y="738813"/>
                </a:cubicBezTo>
                <a:cubicBezTo>
                  <a:pt x="2181133" y="743526"/>
                  <a:pt x="2177784" y="749975"/>
                  <a:pt x="2177784" y="758160"/>
                </a:cubicBezTo>
                <a:cubicBezTo>
                  <a:pt x="2177784" y="774531"/>
                  <a:pt x="2178404" y="783709"/>
                  <a:pt x="2179644" y="785693"/>
                </a:cubicBezTo>
                <a:cubicBezTo>
                  <a:pt x="2180885" y="787678"/>
                  <a:pt x="2184233" y="788670"/>
                  <a:pt x="2189690" y="788670"/>
                </a:cubicBezTo>
                <a:lnTo>
                  <a:pt x="2351913" y="788670"/>
                </a:lnTo>
                <a:cubicBezTo>
                  <a:pt x="2359106" y="788670"/>
                  <a:pt x="2363447" y="787864"/>
                  <a:pt x="2364935" y="786252"/>
                </a:cubicBezTo>
                <a:cubicBezTo>
                  <a:pt x="2366424" y="784639"/>
                  <a:pt x="2367168" y="781353"/>
                  <a:pt x="2367168" y="776392"/>
                </a:cubicBezTo>
                <a:lnTo>
                  <a:pt x="2367168" y="752951"/>
                </a:lnTo>
                <a:cubicBezTo>
                  <a:pt x="2367168" y="748486"/>
                  <a:pt x="2362827" y="743526"/>
                  <a:pt x="2354145" y="738069"/>
                </a:cubicBezTo>
                <a:cubicBezTo>
                  <a:pt x="2343479" y="731123"/>
                  <a:pt x="2338146" y="721821"/>
                  <a:pt x="2338146" y="710163"/>
                </a:cubicBezTo>
                <a:lnTo>
                  <a:pt x="2338146" y="264795"/>
                </a:lnTo>
                <a:cubicBezTo>
                  <a:pt x="2338146" y="254377"/>
                  <a:pt x="2342735" y="246688"/>
                  <a:pt x="2351913" y="241727"/>
                </a:cubicBezTo>
                <a:cubicBezTo>
                  <a:pt x="2360346" y="237510"/>
                  <a:pt x="2365369" y="234595"/>
                  <a:pt x="2366982" y="232983"/>
                </a:cubicBezTo>
                <a:cubicBezTo>
                  <a:pt x="2368594" y="231371"/>
                  <a:pt x="2369400" y="226224"/>
                  <a:pt x="2369400" y="217542"/>
                </a:cubicBezTo>
                <a:cubicBezTo>
                  <a:pt x="2369400" y="203155"/>
                  <a:pt x="2368656" y="194660"/>
                  <a:pt x="2367168" y="192055"/>
                </a:cubicBezTo>
                <a:cubicBezTo>
                  <a:pt x="2365680" y="189451"/>
                  <a:pt x="2361339" y="188149"/>
                  <a:pt x="2354145" y="188149"/>
                </a:cubicBezTo>
                <a:lnTo>
                  <a:pt x="2192667" y="188149"/>
                </a:lnTo>
                <a:cubicBezTo>
                  <a:pt x="2186962" y="188149"/>
                  <a:pt x="2183489" y="189699"/>
                  <a:pt x="2182249" y="192799"/>
                </a:cubicBezTo>
                <a:cubicBezTo>
                  <a:pt x="2181008" y="195900"/>
                  <a:pt x="2180388" y="204396"/>
                  <a:pt x="2180388" y="218286"/>
                </a:cubicBezTo>
                <a:cubicBezTo>
                  <a:pt x="2180388" y="229200"/>
                  <a:pt x="2183117" y="236146"/>
                  <a:pt x="2188574" y="239122"/>
                </a:cubicBezTo>
                <a:cubicBezTo>
                  <a:pt x="2193535" y="242099"/>
                  <a:pt x="2196573" y="244579"/>
                  <a:pt x="2197690" y="246564"/>
                </a:cubicBezTo>
                <a:cubicBezTo>
                  <a:pt x="2198806" y="248548"/>
                  <a:pt x="2199364" y="252517"/>
                  <a:pt x="2199364" y="258470"/>
                </a:cubicBezTo>
                <a:lnTo>
                  <a:pt x="2199364" y="445621"/>
                </a:lnTo>
                <a:lnTo>
                  <a:pt x="2139833" y="445621"/>
                </a:lnTo>
                <a:lnTo>
                  <a:pt x="2139833" y="258470"/>
                </a:lnTo>
                <a:cubicBezTo>
                  <a:pt x="2139833" y="248796"/>
                  <a:pt x="2143677" y="241851"/>
                  <a:pt x="2151367" y="237634"/>
                </a:cubicBezTo>
                <a:cubicBezTo>
                  <a:pt x="2157072" y="234161"/>
                  <a:pt x="2160172" y="230193"/>
                  <a:pt x="2160669" y="225728"/>
                </a:cubicBezTo>
                <a:lnTo>
                  <a:pt x="2160669" y="208240"/>
                </a:lnTo>
                <a:cubicBezTo>
                  <a:pt x="2160669" y="199559"/>
                  <a:pt x="2159428" y="194040"/>
                  <a:pt x="2156948" y="191683"/>
                </a:cubicBezTo>
                <a:cubicBezTo>
                  <a:pt x="2154467" y="189327"/>
                  <a:pt x="2149879" y="188149"/>
                  <a:pt x="2143181" y="188149"/>
                </a:cubicBezTo>
                <a:close/>
                <a:moveTo>
                  <a:pt x="1642856" y="188149"/>
                </a:moveTo>
                <a:cubicBezTo>
                  <a:pt x="1630938" y="188149"/>
                  <a:pt x="1623495" y="189699"/>
                  <a:pt x="1620526" y="192799"/>
                </a:cubicBezTo>
                <a:cubicBezTo>
                  <a:pt x="1617557" y="195900"/>
                  <a:pt x="1615833" y="202535"/>
                  <a:pt x="1615352" y="212705"/>
                </a:cubicBezTo>
                <a:lnTo>
                  <a:pt x="1610823" y="299398"/>
                </a:lnTo>
                <a:cubicBezTo>
                  <a:pt x="1610575" y="303862"/>
                  <a:pt x="1610451" y="308327"/>
                  <a:pt x="1610451" y="312792"/>
                </a:cubicBezTo>
                <a:cubicBezTo>
                  <a:pt x="1610451" y="320482"/>
                  <a:pt x="1612002" y="325629"/>
                  <a:pt x="1615102" y="328233"/>
                </a:cubicBezTo>
                <a:cubicBezTo>
                  <a:pt x="1618203" y="330838"/>
                  <a:pt x="1625086" y="332140"/>
                  <a:pt x="1635752" y="332140"/>
                </a:cubicBezTo>
                <a:cubicBezTo>
                  <a:pt x="1646914" y="332140"/>
                  <a:pt x="1654350" y="330341"/>
                  <a:pt x="1658059" y="326745"/>
                </a:cubicBezTo>
                <a:cubicBezTo>
                  <a:pt x="1661768" y="323148"/>
                  <a:pt x="1664502" y="314280"/>
                  <a:pt x="1666262" y="300142"/>
                </a:cubicBezTo>
                <a:cubicBezTo>
                  <a:pt x="1670056" y="267896"/>
                  <a:pt x="1673695" y="248114"/>
                  <a:pt x="1677180" y="240797"/>
                </a:cubicBezTo>
                <a:cubicBezTo>
                  <a:pt x="1680664" y="233479"/>
                  <a:pt x="1685160" y="229820"/>
                  <a:pt x="1690667" y="229820"/>
                </a:cubicBezTo>
                <a:lnTo>
                  <a:pt x="1707562" y="229820"/>
                </a:lnTo>
                <a:lnTo>
                  <a:pt x="1707562" y="715000"/>
                </a:lnTo>
                <a:cubicBezTo>
                  <a:pt x="1707562" y="721945"/>
                  <a:pt x="1706557" y="726844"/>
                  <a:pt x="1704547" y="729697"/>
                </a:cubicBezTo>
                <a:cubicBezTo>
                  <a:pt x="1702538" y="732549"/>
                  <a:pt x="1697764" y="735464"/>
                  <a:pt x="1690225" y="738441"/>
                </a:cubicBezTo>
                <a:cubicBezTo>
                  <a:pt x="1682435" y="741417"/>
                  <a:pt x="1678540" y="749851"/>
                  <a:pt x="1678540" y="763741"/>
                </a:cubicBezTo>
                <a:cubicBezTo>
                  <a:pt x="1678540" y="775400"/>
                  <a:pt x="1679472" y="782469"/>
                  <a:pt x="1681337" y="784949"/>
                </a:cubicBezTo>
                <a:cubicBezTo>
                  <a:pt x="1683201" y="787430"/>
                  <a:pt x="1687363" y="788670"/>
                  <a:pt x="1693824" y="788670"/>
                </a:cubicBezTo>
                <a:lnTo>
                  <a:pt x="1857843" y="788670"/>
                </a:lnTo>
                <a:cubicBezTo>
                  <a:pt x="1865796" y="788670"/>
                  <a:pt x="1870891" y="787616"/>
                  <a:pt x="1873127" y="785508"/>
                </a:cubicBezTo>
                <a:cubicBezTo>
                  <a:pt x="1875363" y="783399"/>
                  <a:pt x="1876481" y="776020"/>
                  <a:pt x="1876481" y="763369"/>
                </a:cubicBezTo>
                <a:cubicBezTo>
                  <a:pt x="1876481" y="753447"/>
                  <a:pt x="1875675" y="746936"/>
                  <a:pt x="1874063" y="743836"/>
                </a:cubicBezTo>
                <a:cubicBezTo>
                  <a:pt x="1872451" y="740735"/>
                  <a:pt x="1869164" y="738069"/>
                  <a:pt x="1864203" y="735836"/>
                </a:cubicBezTo>
                <a:cubicBezTo>
                  <a:pt x="1852297" y="730627"/>
                  <a:pt x="1846344" y="721201"/>
                  <a:pt x="1846344" y="707559"/>
                </a:cubicBezTo>
                <a:lnTo>
                  <a:pt x="1846344" y="229820"/>
                </a:lnTo>
                <a:lnTo>
                  <a:pt x="1857506" y="229820"/>
                </a:lnTo>
                <a:cubicBezTo>
                  <a:pt x="1864451" y="229820"/>
                  <a:pt x="1870280" y="236704"/>
                  <a:pt x="1874993" y="250470"/>
                </a:cubicBezTo>
                <a:cubicBezTo>
                  <a:pt x="1879706" y="264237"/>
                  <a:pt x="1884047" y="281910"/>
                  <a:pt x="1888015" y="303490"/>
                </a:cubicBezTo>
                <a:cubicBezTo>
                  <a:pt x="1890248" y="316637"/>
                  <a:pt x="1893162" y="324450"/>
                  <a:pt x="1896759" y="326931"/>
                </a:cubicBezTo>
                <a:cubicBezTo>
                  <a:pt x="1900356" y="329411"/>
                  <a:pt x="1908479" y="330652"/>
                  <a:pt x="1921130" y="330652"/>
                </a:cubicBezTo>
                <a:cubicBezTo>
                  <a:pt x="1931052" y="330652"/>
                  <a:pt x="1936943" y="328667"/>
                  <a:pt x="1938803" y="324698"/>
                </a:cubicBezTo>
                <a:cubicBezTo>
                  <a:pt x="1940664" y="320730"/>
                  <a:pt x="1941594" y="315025"/>
                  <a:pt x="1941594" y="307583"/>
                </a:cubicBezTo>
                <a:cubicBezTo>
                  <a:pt x="1941594" y="301382"/>
                  <a:pt x="1941346" y="295305"/>
                  <a:pt x="1940850" y="289352"/>
                </a:cubicBezTo>
                <a:lnTo>
                  <a:pt x="1934518" y="212705"/>
                </a:lnTo>
                <a:cubicBezTo>
                  <a:pt x="1933523" y="200303"/>
                  <a:pt x="1932155" y="193110"/>
                  <a:pt x="1930417" y="191125"/>
                </a:cubicBezTo>
                <a:cubicBezTo>
                  <a:pt x="1928679" y="189141"/>
                  <a:pt x="1923837" y="188149"/>
                  <a:pt x="1915892" y="188149"/>
                </a:cubicBezTo>
                <a:close/>
                <a:moveTo>
                  <a:pt x="1290099" y="188149"/>
                </a:moveTo>
                <a:cubicBezTo>
                  <a:pt x="1281913" y="188149"/>
                  <a:pt x="1276952" y="190009"/>
                  <a:pt x="1275216" y="193730"/>
                </a:cubicBezTo>
                <a:cubicBezTo>
                  <a:pt x="1273479" y="197450"/>
                  <a:pt x="1272611" y="206504"/>
                  <a:pt x="1272611" y="220891"/>
                </a:cubicBezTo>
                <a:cubicBezTo>
                  <a:pt x="1272611" y="227836"/>
                  <a:pt x="1273170" y="232363"/>
                  <a:pt x="1274286" y="234471"/>
                </a:cubicBezTo>
                <a:cubicBezTo>
                  <a:pt x="1275402" y="236580"/>
                  <a:pt x="1278689" y="238874"/>
                  <a:pt x="1284146" y="241355"/>
                </a:cubicBezTo>
                <a:cubicBezTo>
                  <a:pt x="1295060" y="246316"/>
                  <a:pt x="1300517" y="254005"/>
                  <a:pt x="1300517" y="264423"/>
                </a:cubicBezTo>
                <a:lnTo>
                  <a:pt x="1300517" y="656585"/>
                </a:lnTo>
                <a:cubicBezTo>
                  <a:pt x="1300517" y="701482"/>
                  <a:pt x="1312113" y="735836"/>
                  <a:pt x="1335305" y="759649"/>
                </a:cubicBezTo>
                <a:cubicBezTo>
                  <a:pt x="1358498" y="783461"/>
                  <a:pt x="1392170" y="795367"/>
                  <a:pt x="1436322" y="795367"/>
                </a:cubicBezTo>
                <a:cubicBezTo>
                  <a:pt x="1475762" y="795367"/>
                  <a:pt x="1506520" y="784143"/>
                  <a:pt x="1528596" y="761695"/>
                </a:cubicBezTo>
                <a:cubicBezTo>
                  <a:pt x="1550672" y="739247"/>
                  <a:pt x="1561710" y="708799"/>
                  <a:pt x="1561710" y="670352"/>
                </a:cubicBezTo>
                <a:lnTo>
                  <a:pt x="1561710" y="264423"/>
                </a:lnTo>
                <a:cubicBezTo>
                  <a:pt x="1561710" y="252269"/>
                  <a:pt x="1567539" y="244207"/>
                  <a:pt x="1579197" y="240238"/>
                </a:cubicBezTo>
                <a:cubicBezTo>
                  <a:pt x="1583910" y="238502"/>
                  <a:pt x="1586763" y="236580"/>
                  <a:pt x="1587755" y="234471"/>
                </a:cubicBezTo>
                <a:cubicBezTo>
                  <a:pt x="1588747" y="232363"/>
                  <a:pt x="1589243" y="227340"/>
                  <a:pt x="1589243" y="219402"/>
                </a:cubicBezTo>
                <a:lnTo>
                  <a:pt x="1589243" y="201543"/>
                </a:lnTo>
                <a:cubicBezTo>
                  <a:pt x="1589243" y="192613"/>
                  <a:pt x="1584778" y="188149"/>
                  <a:pt x="1575849" y="188149"/>
                </a:cubicBezTo>
                <a:lnTo>
                  <a:pt x="1495481" y="188149"/>
                </a:lnTo>
                <a:cubicBezTo>
                  <a:pt x="1491016" y="188149"/>
                  <a:pt x="1487606" y="189211"/>
                  <a:pt x="1485250" y="191334"/>
                </a:cubicBezTo>
                <a:cubicBezTo>
                  <a:pt x="1482893" y="193458"/>
                  <a:pt x="1481715" y="199766"/>
                  <a:pt x="1481715" y="210258"/>
                </a:cubicBezTo>
                <a:cubicBezTo>
                  <a:pt x="1481715" y="223749"/>
                  <a:pt x="1485932" y="233743"/>
                  <a:pt x="1494365" y="240238"/>
                </a:cubicBezTo>
                <a:cubicBezTo>
                  <a:pt x="1499823" y="244455"/>
                  <a:pt x="1503233" y="247990"/>
                  <a:pt x="1504597" y="250842"/>
                </a:cubicBezTo>
                <a:cubicBezTo>
                  <a:pt x="1505961" y="253695"/>
                  <a:pt x="1506644" y="258718"/>
                  <a:pt x="1506644" y="265911"/>
                </a:cubicBezTo>
                <a:lnTo>
                  <a:pt x="1506644" y="682630"/>
                </a:lnTo>
                <a:cubicBezTo>
                  <a:pt x="1506644" y="692304"/>
                  <a:pt x="1503419" y="701110"/>
                  <a:pt x="1496970" y="709047"/>
                </a:cubicBezTo>
                <a:cubicBezTo>
                  <a:pt x="1490521" y="716985"/>
                  <a:pt x="1482707" y="720953"/>
                  <a:pt x="1473529" y="720953"/>
                </a:cubicBezTo>
                <a:cubicBezTo>
                  <a:pt x="1463608" y="720953"/>
                  <a:pt x="1455422" y="717416"/>
                  <a:pt x="1448973" y="710341"/>
                </a:cubicBezTo>
                <a:cubicBezTo>
                  <a:pt x="1442524" y="703265"/>
                  <a:pt x="1439299" y="694019"/>
                  <a:pt x="1439299" y="682601"/>
                </a:cubicBezTo>
                <a:lnTo>
                  <a:pt x="1439299" y="265562"/>
                </a:lnTo>
                <a:cubicBezTo>
                  <a:pt x="1439299" y="256377"/>
                  <a:pt x="1440229" y="250171"/>
                  <a:pt x="1442089" y="246944"/>
                </a:cubicBezTo>
                <a:cubicBezTo>
                  <a:pt x="1443950" y="243718"/>
                  <a:pt x="1447609" y="240614"/>
                  <a:pt x="1453066" y="237634"/>
                </a:cubicBezTo>
                <a:cubicBezTo>
                  <a:pt x="1460259" y="233665"/>
                  <a:pt x="1463856" y="225604"/>
                  <a:pt x="1463856" y="213449"/>
                </a:cubicBezTo>
                <a:cubicBezTo>
                  <a:pt x="1463856" y="201295"/>
                  <a:pt x="1463111" y="194040"/>
                  <a:pt x="1461623" y="191683"/>
                </a:cubicBezTo>
                <a:cubicBezTo>
                  <a:pt x="1460135" y="189327"/>
                  <a:pt x="1456662" y="188149"/>
                  <a:pt x="1451205" y="188149"/>
                </a:cubicBezTo>
                <a:close/>
                <a:moveTo>
                  <a:pt x="1060978" y="178103"/>
                </a:moveTo>
                <a:cubicBezTo>
                  <a:pt x="1003927" y="178103"/>
                  <a:pt x="958596" y="206752"/>
                  <a:pt x="924986" y="264051"/>
                </a:cubicBezTo>
                <a:cubicBezTo>
                  <a:pt x="891376" y="321350"/>
                  <a:pt x="874571" y="396260"/>
                  <a:pt x="874571" y="488781"/>
                </a:cubicBezTo>
                <a:cubicBezTo>
                  <a:pt x="874571" y="579070"/>
                  <a:pt x="890942" y="652740"/>
                  <a:pt x="923684" y="709791"/>
                </a:cubicBezTo>
                <a:cubicBezTo>
                  <a:pt x="956426" y="766842"/>
                  <a:pt x="1001199" y="795367"/>
                  <a:pt x="1058001" y="795367"/>
                </a:cubicBezTo>
                <a:cubicBezTo>
                  <a:pt x="1117781" y="795367"/>
                  <a:pt x="1164103" y="766160"/>
                  <a:pt x="1196969" y="707745"/>
                </a:cubicBezTo>
                <a:cubicBezTo>
                  <a:pt x="1229836" y="649330"/>
                  <a:pt x="1246269" y="577706"/>
                  <a:pt x="1246269" y="492874"/>
                </a:cubicBezTo>
                <a:cubicBezTo>
                  <a:pt x="1246269" y="422181"/>
                  <a:pt x="1237835" y="364262"/>
                  <a:pt x="1220968" y="319117"/>
                </a:cubicBezTo>
                <a:cubicBezTo>
                  <a:pt x="1204101" y="273973"/>
                  <a:pt x="1182335" y="239184"/>
                  <a:pt x="1155670" y="214752"/>
                </a:cubicBezTo>
                <a:cubicBezTo>
                  <a:pt x="1129005" y="190319"/>
                  <a:pt x="1097441" y="178103"/>
                  <a:pt x="1060978" y="178103"/>
                </a:cubicBezTo>
                <a:close/>
                <a:moveTo>
                  <a:pt x="784157" y="177731"/>
                </a:moveTo>
                <a:cubicBezTo>
                  <a:pt x="776716" y="177731"/>
                  <a:pt x="770763" y="180955"/>
                  <a:pt x="766298" y="187404"/>
                </a:cubicBezTo>
                <a:cubicBezTo>
                  <a:pt x="759353" y="197326"/>
                  <a:pt x="755136" y="202907"/>
                  <a:pt x="753648" y="204148"/>
                </a:cubicBezTo>
                <a:cubicBezTo>
                  <a:pt x="726115" y="186784"/>
                  <a:pt x="702674" y="178103"/>
                  <a:pt x="683326" y="178103"/>
                </a:cubicBezTo>
                <a:cubicBezTo>
                  <a:pt x="655297" y="178103"/>
                  <a:pt x="631609" y="191249"/>
                  <a:pt x="612261" y="217542"/>
                </a:cubicBezTo>
                <a:cubicBezTo>
                  <a:pt x="592913" y="243835"/>
                  <a:pt x="583239" y="279058"/>
                  <a:pt x="583239" y="323210"/>
                </a:cubicBezTo>
                <a:cubicBezTo>
                  <a:pt x="583239" y="362402"/>
                  <a:pt x="591363" y="400787"/>
                  <a:pt x="607610" y="438366"/>
                </a:cubicBezTo>
                <a:cubicBezTo>
                  <a:pt x="623857" y="475945"/>
                  <a:pt x="651576" y="526236"/>
                  <a:pt x="690768" y="589240"/>
                </a:cubicBezTo>
                <a:cubicBezTo>
                  <a:pt x="707139" y="615533"/>
                  <a:pt x="720968" y="639408"/>
                  <a:pt x="732254" y="660864"/>
                </a:cubicBezTo>
                <a:cubicBezTo>
                  <a:pt x="743540" y="682320"/>
                  <a:pt x="749183" y="700862"/>
                  <a:pt x="749183" y="716488"/>
                </a:cubicBezTo>
                <a:cubicBezTo>
                  <a:pt x="749183" y="725418"/>
                  <a:pt x="746640" y="732860"/>
                  <a:pt x="741555" y="738813"/>
                </a:cubicBezTo>
                <a:cubicBezTo>
                  <a:pt x="736470" y="744766"/>
                  <a:pt x="729835" y="747742"/>
                  <a:pt x="721650" y="747742"/>
                </a:cubicBezTo>
                <a:cubicBezTo>
                  <a:pt x="699574" y="747742"/>
                  <a:pt x="677621" y="717605"/>
                  <a:pt x="655793" y="657329"/>
                </a:cubicBezTo>
                <a:cubicBezTo>
                  <a:pt x="649840" y="640462"/>
                  <a:pt x="645251" y="629672"/>
                  <a:pt x="642027" y="624959"/>
                </a:cubicBezTo>
                <a:cubicBezTo>
                  <a:pt x="638802" y="620246"/>
                  <a:pt x="628260" y="617890"/>
                  <a:pt x="610401" y="617890"/>
                </a:cubicBezTo>
                <a:cubicBezTo>
                  <a:pt x="597254" y="617890"/>
                  <a:pt x="590681" y="621487"/>
                  <a:pt x="590681" y="628680"/>
                </a:cubicBezTo>
                <a:cubicBezTo>
                  <a:pt x="590681" y="629672"/>
                  <a:pt x="591921" y="638106"/>
                  <a:pt x="594402" y="653981"/>
                </a:cubicBezTo>
                <a:lnTo>
                  <a:pt x="613005" y="777880"/>
                </a:lnTo>
                <a:cubicBezTo>
                  <a:pt x="613997" y="785818"/>
                  <a:pt x="615548" y="790716"/>
                  <a:pt x="617656" y="792577"/>
                </a:cubicBezTo>
                <a:cubicBezTo>
                  <a:pt x="619764" y="794437"/>
                  <a:pt x="623795" y="795367"/>
                  <a:pt x="629748" y="795367"/>
                </a:cubicBezTo>
                <a:cubicBezTo>
                  <a:pt x="645127" y="795367"/>
                  <a:pt x="654801" y="790654"/>
                  <a:pt x="658770" y="781229"/>
                </a:cubicBezTo>
                <a:cubicBezTo>
                  <a:pt x="660754" y="776516"/>
                  <a:pt x="663359" y="774159"/>
                  <a:pt x="666583" y="774159"/>
                </a:cubicBezTo>
                <a:cubicBezTo>
                  <a:pt x="670304" y="774159"/>
                  <a:pt x="675389" y="776144"/>
                  <a:pt x="681838" y="780113"/>
                </a:cubicBezTo>
                <a:cubicBezTo>
                  <a:pt x="698457" y="790282"/>
                  <a:pt x="715697" y="795367"/>
                  <a:pt x="733556" y="795367"/>
                </a:cubicBezTo>
                <a:cubicBezTo>
                  <a:pt x="761833" y="795367"/>
                  <a:pt x="787258" y="782593"/>
                  <a:pt x="809830" y="757044"/>
                </a:cubicBezTo>
                <a:cubicBezTo>
                  <a:pt x="832403" y="731495"/>
                  <a:pt x="843689" y="694784"/>
                  <a:pt x="843689" y="646911"/>
                </a:cubicBezTo>
                <a:cubicBezTo>
                  <a:pt x="843689" y="606480"/>
                  <a:pt x="837177" y="569955"/>
                  <a:pt x="824155" y="537337"/>
                </a:cubicBezTo>
                <a:cubicBezTo>
                  <a:pt x="811133" y="504718"/>
                  <a:pt x="783165" y="451946"/>
                  <a:pt x="740253" y="379021"/>
                </a:cubicBezTo>
                <a:cubicBezTo>
                  <a:pt x="702798" y="315769"/>
                  <a:pt x="684071" y="273353"/>
                  <a:pt x="684071" y="251773"/>
                </a:cubicBezTo>
                <a:cubicBezTo>
                  <a:pt x="684071" y="234409"/>
                  <a:pt x="690272" y="225728"/>
                  <a:pt x="702674" y="225728"/>
                </a:cubicBezTo>
                <a:cubicBezTo>
                  <a:pt x="720037" y="225728"/>
                  <a:pt x="739757" y="250656"/>
                  <a:pt x="761833" y="300514"/>
                </a:cubicBezTo>
                <a:cubicBezTo>
                  <a:pt x="772251" y="324078"/>
                  <a:pt x="779321" y="337473"/>
                  <a:pt x="783041" y="340697"/>
                </a:cubicBezTo>
                <a:cubicBezTo>
                  <a:pt x="786762" y="343922"/>
                  <a:pt x="794947" y="345534"/>
                  <a:pt x="807598" y="345534"/>
                </a:cubicBezTo>
                <a:cubicBezTo>
                  <a:pt x="818760" y="345534"/>
                  <a:pt x="825643" y="344790"/>
                  <a:pt x="828248" y="343302"/>
                </a:cubicBezTo>
                <a:cubicBezTo>
                  <a:pt x="830852" y="341814"/>
                  <a:pt x="832155" y="338713"/>
                  <a:pt x="832155" y="334000"/>
                </a:cubicBezTo>
                <a:cubicBezTo>
                  <a:pt x="832155" y="332760"/>
                  <a:pt x="831658" y="328791"/>
                  <a:pt x="830666" y="322094"/>
                </a:cubicBezTo>
                <a:lnTo>
                  <a:pt x="810574" y="195962"/>
                </a:lnTo>
                <a:cubicBezTo>
                  <a:pt x="809334" y="188025"/>
                  <a:pt x="807474" y="182816"/>
                  <a:pt x="804993" y="180335"/>
                </a:cubicBezTo>
                <a:cubicBezTo>
                  <a:pt x="792839" y="178599"/>
                  <a:pt x="785894" y="177731"/>
                  <a:pt x="784157" y="1777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1938992"/>
                </a:lnTo>
                <a:lnTo>
                  <a:pt x="0" y="19389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6000" dirty="0">
              <a:latin typeface="Bernard MT Condensed" panose="02050806060905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17862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Gill Sans Ultra Bold Condensed" panose="020B0A06020104020203" pitchFamily="34" charset="0"/>
              </a:rPr>
              <a:t>XIMENA AVILA CORTES</a:t>
            </a:r>
            <a:endParaRPr lang="es-MX" sz="4000" dirty="0">
              <a:latin typeface="Gill Sans Ultra Bold Condensed" panose="020B0A060201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9800" y="17862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Gill Sans Ultra Bold Condensed" panose="020B0A06020104020203" pitchFamily="34" charset="0"/>
              </a:rPr>
              <a:t>4-A</a:t>
            </a:r>
            <a:endParaRPr lang="es-MX" sz="4000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rte de pintura al óleo nuboso">
            <a:extLst>
              <a:ext uri="{FF2B5EF4-FFF2-40B4-BE49-F238E27FC236}">
                <a16:creationId xmlns:a16="http://schemas.microsoft.com/office/drawing/2014/main" id="{152FD699-A129-952F-F803-3D9B256B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15257" b="474"/>
          <a:stretch/>
        </p:blipFill>
        <p:spPr>
          <a:xfrm>
            <a:off x="18201" y="0"/>
            <a:ext cx="9125800" cy="70081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7575" y="405479"/>
            <a:ext cx="7328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history of Southbank Centre starts with the Festival of </a:t>
            </a:r>
            <a:r>
              <a:rPr lang="en-US" sz="28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Britain, </a:t>
            </a:r>
            <a:r>
              <a:rPr lang="en-US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held in 1951. </a:t>
            </a:r>
            <a:r>
              <a:rPr lang="en-US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what was described as "a tonic for the nation"</a:t>
            </a:r>
            <a:endParaRPr lang="es-MX" sz="28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5" y="2195952"/>
            <a:ext cx="7901129" cy="408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91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rte de pintura al óleo nuboso">
            <a:extLst>
              <a:ext uri="{FF2B5EF4-FFF2-40B4-BE49-F238E27FC236}">
                <a16:creationId xmlns:a16="http://schemas.microsoft.com/office/drawing/2014/main" id="{152FD699-A129-952F-F803-3D9B256B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15257" b="474"/>
          <a:stretch/>
        </p:blipFill>
        <p:spPr>
          <a:xfrm>
            <a:off x="18200" y="0"/>
            <a:ext cx="9125800" cy="70081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D08F22-3D21-A83E-2B65-0E5C8CF7A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679" y="1623025"/>
            <a:ext cx="5016286" cy="384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132FD05-7F5F-FC0F-CB2D-9A42B6CA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889" y="500431"/>
            <a:ext cx="4758889" cy="7187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located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south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bank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River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Thames</a:t>
            </a:r>
            <a:r>
              <a:rPr lang="es-MX" altLang="es-MX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MX" altLang="es-MX" sz="2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F7EC88D-E0DE-B429-46BF-50D60730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933" y="459808"/>
            <a:ext cx="3607426" cy="703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largest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art centers in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s-MX" altLang="es-MX" sz="2400" b="1" i="1" cap="none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1D4BE5E-E564-3FC0-308B-156FCA27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598" y="5875490"/>
            <a:ext cx="3749874" cy="703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has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performance halls and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art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gallery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4E073B1-C396-FEFD-8D6C-50567AB0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0" y="5875491"/>
            <a:ext cx="4256891" cy="703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complex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presents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music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MX" altLang="es-MX" sz="2400" b="1" i="1" cap="none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literature</a:t>
            </a:r>
            <a:r>
              <a:rPr lang="es-MX" altLang="es-MX" sz="2400" b="1" i="1" cap="none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dance shows. </a:t>
            </a:r>
          </a:p>
        </p:txBody>
      </p:sp>
      <p:sp>
        <p:nvSpPr>
          <p:cNvPr id="13" name="Flecha doblada hacia arriba 12"/>
          <p:cNvSpPr/>
          <p:nvPr/>
        </p:nvSpPr>
        <p:spPr>
          <a:xfrm rot="5400000">
            <a:off x="1184402" y="1686062"/>
            <a:ext cx="1156753" cy="629975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doblada hacia arriba 13"/>
          <p:cNvSpPr/>
          <p:nvPr/>
        </p:nvSpPr>
        <p:spPr>
          <a:xfrm rot="5400000" flipV="1">
            <a:off x="7445789" y="1704733"/>
            <a:ext cx="1156753" cy="592634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oblada hacia arriba 14"/>
          <p:cNvSpPr/>
          <p:nvPr/>
        </p:nvSpPr>
        <p:spPr>
          <a:xfrm rot="16200000">
            <a:off x="7462280" y="4724848"/>
            <a:ext cx="1156753" cy="625617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oblada hacia arriba 15"/>
          <p:cNvSpPr/>
          <p:nvPr/>
        </p:nvSpPr>
        <p:spPr>
          <a:xfrm rot="16200000" flipV="1">
            <a:off x="1223486" y="4582682"/>
            <a:ext cx="1156753" cy="621273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2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e de pintura al óleo nuboso">
            <a:extLst>
              <a:ext uri="{FF2B5EF4-FFF2-40B4-BE49-F238E27FC236}">
                <a16:creationId xmlns:a16="http://schemas.microsoft.com/office/drawing/2014/main" id="{152FD699-A129-952F-F803-3D9B256B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15257" b="474"/>
          <a:stretch/>
        </p:blipFill>
        <p:spPr>
          <a:xfrm>
            <a:off x="18200" y="0"/>
            <a:ext cx="9125800" cy="700812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3EEE408-A568-420F-15B7-3E446FBF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652" y="519673"/>
            <a:ext cx="4962094" cy="703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educational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programs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workshops and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talks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free.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E83AB9E-0C25-0D1B-5F19-F5348959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81" y="2888205"/>
            <a:ext cx="2817665" cy="10727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</a:t>
            </a:r>
            <a:r>
              <a:rPr lang="es-MX" altLang="es-MX" sz="24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year</a:t>
            </a:r>
            <a:r>
              <a:rPr lang="es-MX" altLang="es-MX" sz="24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important</a:t>
            </a:r>
            <a:r>
              <a:rPr lang="es-MX" altLang="es-MX" sz="24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art </a:t>
            </a:r>
            <a:r>
              <a:rPr lang="es-MX" altLang="es-MX" sz="24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exhibitions</a:t>
            </a:r>
            <a:r>
              <a:rPr lang="es-MX" altLang="es-MX" sz="24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are </a:t>
            </a:r>
            <a:r>
              <a:rPr lang="es-MX" altLang="es-MX" sz="2400" b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presented</a:t>
            </a:r>
            <a:r>
              <a:rPr lang="es-MX" altLang="es-MX" sz="2400" b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90A5528-E4F4-A35A-AA5A-F4892A41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652" y="5587126"/>
            <a:ext cx="5295846" cy="703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center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presents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approximately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2,000  shows and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events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s-MX" altLang="es-MX" sz="2400" b="1" i="1" cap="none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year</a:t>
            </a:r>
            <a:r>
              <a:rPr lang="es-MX" altLang="es-MX" sz="2400" b="1" i="1" cap="none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8" name="Flecha doblada hacia arriba 7"/>
          <p:cNvSpPr/>
          <p:nvPr/>
        </p:nvSpPr>
        <p:spPr>
          <a:xfrm rot="10800000" flipV="1">
            <a:off x="2751899" y="5438199"/>
            <a:ext cx="1156753" cy="621273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oblada hacia arriba 8"/>
          <p:cNvSpPr/>
          <p:nvPr/>
        </p:nvSpPr>
        <p:spPr>
          <a:xfrm rot="10800000">
            <a:off x="2751899" y="728617"/>
            <a:ext cx="1156753" cy="601943"/>
          </a:xfrm>
          <a:prstGeom prst="bentUpArrow">
            <a:avLst>
              <a:gd name="adj1" fmla="val 25000"/>
              <a:gd name="adj2" fmla="val 2642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izquierda 9"/>
          <p:cNvSpPr/>
          <p:nvPr/>
        </p:nvSpPr>
        <p:spPr>
          <a:xfrm>
            <a:off x="5018408" y="3228062"/>
            <a:ext cx="974175" cy="40187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B51B5A-8698-401C-593F-C3434184B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98" y="1624999"/>
            <a:ext cx="4248156" cy="3262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41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7862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Gill Sans Ultra Bold Condensed" panose="020B0A06020104020203" pitchFamily="34" charset="0"/>
              </a:rPr>
              <a:t>XIMENA AVILA CORTES</a:t>
            </a:r>
            <a:endParaRPr lang="es-MX" sz="4000" dirty="0">
              <a:latin typeface="Gill Sans Ultra Bold Condensed" panose="020B0A060201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9800" y="17862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Gill Sans Ultra Bold Condensed" panose="020B0A06020104020203" pitchFamily="34" charset="0"/>
              </a:rPr>
              <a:t>4-A</a:t>
            </a:r>
            <a:endParaRPr lang="es-MX" sz="4000" dirty="0">
              <a:latin typeface="Gill Sans Ultra Bold Condensed" panose="020B0A06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4739185"/>
            <a:ext cx="9144000" cy="2149521"/>
          </a:xfrm>
          <a:custGeom>
            <a:avLst/>
            <a:gdLst/>
            <a:ahLst/>
            <a:cxnLst/>
            <a:rect l="l" t="t" r="r" b="b"/>
            <a:pathLst>
              <a:path w="9144000" h="2149521">
                <a:moveTo>
                  <a:pt x="6886981" y="854749"/>
                </a:moveTo>
                <a:cubicBezTo>
                  <a:pt x="6908803" y="854749"/>
                  <a:pt x="6926830" y="865542"/>
                  <a:pt x="6941061" y="887126"/>
                </a:cubicBezTo>
                <a:cubicBezTo>
                  <a:pt x="6955293" y="908711"/>
                  <a:pt x="6962409" y="935870"/>
                  <a:pt x="6962409" y="968603"/>
                </a:cubicBezTo>
                <a:cubicBezTo>
                  <a:pt x="6962409" y="1002284"/>
                  <a:pt x="6955293" y="1029680"/>
                  <a:pt x="6941061" y="1050791"/>
                </a:cubicBezTo>
                <a:cubicBezTo>
                  <a:pt x="6926830" y="1071901"/>
                  <a:pt x="6908803" y="1082456"/>
                  <a:pt x="6886981" y="1082456"/>
                </a:cubicBezTo>
                <a:cubicBezTo>
                  <a:pt x="6865633" y="1082456"/>
                  <a:pt x="6847844" y="1071782"/>
                  <a:pt x="6833612" y="1050435"/>
                </a:cubicBezTo>
                <a:cubicBezTo>
                  <a:pt x="6819380" y="1029087"/>
                  <a:pt x="6812265" y="1001810"/>
                  <a:pt x="6812265" y="968603"/>
                </a:cubicBezTo>
                <a:cubicBezTo>
                  <a:pt x="6812265" y="935870"/>
                  <a:pt x="6819499" y="908711"/>
                  <a:pt x="6833968" y="887126"/>
                </a:cubicBezTo>
                <a:cubicBezTo>
                  <a:pt x="6848437" y="865542"/>
                  <a:pt x="6866108" y="854749"/>
                  <a:pt x="6886981" y="854749"/>
                </a:cubicBezTo>
                <a:close/>
                <a:moveTo>
                  <a:pt x="3120988" y="836248"/>
                </a:moveTo>
                <a:lnTo>
                  <a:pt x="3180761" y="1101669"/>
                </a:lnTo>
                <a:lnTo>
                  <a:pt x="3059792" y="1101669"/>
                </a:lnTo>
                <a:close/>
                <a:moveTo>
                  <a:pt x="7373221" y="455550"/>
                </a:moveTo>
                <a:lnTo>
                  <a:pt x="7373221" y="862577"/>
                </a:lnTo>
                <a:cubicBezTo>
                  <a:pt x="7373221" y="1000150"/>
                  <a:pt x="7378676" y="1103329"/>
                  <a:pt x="7389587" y="1172116"/>
                </a:cubicBezTo>
                <a:cubicBezTo>
                  <a:pt x="7400498" y="1240902"/>
                  <a:pt x="7421134" y="1304826"/>
                  <a:pt x="7451495" y="1363888"/>
                </a:cubicBezTo>
                <a:cubicBezTo>
                  <a:pt x="7481856" y="1422949"/>
                  <a:pt x="7523721" y="1470033"/>
                  <a:pt x="7577090" y="1505137"/>
                </a:cubicBezTo>
                <a:cubicBezTo>
                  <a:pt x="7630459" y="1540242"/>
                  <a:pt x="7685369" y="1557795"/>
                  <a:pt x="7741822" y="1557795"/>
                </a:cubicBezTo>
                <a:cubicBezTo>
                  <a:pt x="7785940" y="1557795"/>
                  <a:pt x="7829228" y="1546409"/>
                  <a:pt x="7871686" y="1523639"/>
                </a:cubicBezTo>
                <a:cubicBezTo>
                  <a:pt x="7914144" y="1500868"/>
                  <a:pt x="7951976" y="1468965"/>
                  <a:pt x="7985184" y="1427930"/>
                </a:cubicBezTo>
                <a:cubicBezTo>
                  <a:pt x="8018391" y="1386896"/>
                  <a:pt x="8044601" y="1337559"/>
                  <a:pt x="8063814" y="1279921"/>
                </a:cubicBezTo>
                <a:cubicBezTo>
                  <a:pt x="8083026" y="1222283"/>
                  <a:pt x="8095123" y="1167135"/>
                  <a:pt x="8100105" y="1114478"/>
                </a:cubicBezTo>
                <a:cubicBezTo>
                  <a:pt x="8105086" y="1061820"/>
                  <a:pt x="8107576" y="976905"/>
                  <a:pt x="8107576" y="859730"/>
                </a:cubicBezTo>
                <a:lnTo>
                  <a:pt x="8107576" y="455550"/>
                </a:lnTo>
                <a:lnTo>
                  <a:pt x="7780959" y="455550"/>
                </a:lnTo>
                <a:lnTo>
                  <a:pt x="7780959" y="913099"/>
                </a:lnTo>
                <a:cubicBezTo>
                  <a:pt x="7780959" y="981886"/>
                  <a:pt x="7778113" y="1027308"/>
                  <a:pt x="7772420" y="1049368"/>
                </a:cubicBezTo>
                <a:cubicBezTo>
                  <a:pt x="7766727" y="1071427"/>
                  <a:pt x="7755105" y="1082456"/>
                  <a:pt x="7737552" y="1082456"/>
                </a:cubicBezTo>
                <a:cubicBezTo>
                  <a:pt x="7722846" y="1082456"/>
                  <a:pt x="7712884" y="1072850"/>
                  <a:pt x="7707666" y="1053637"/>
                </a:cubicBezTo>
                <a:cubicBezTo>
                  <a:pt x="7702447" y="1034424"/>
                  <a:pt x="7699838" y="1002759"/>
                  <a:pt x="7699838" y="958641"/>
                </a:cubicBezTo>
                <a:lnTo>
                  <a:pt x="7699838" y="455550"/>
                </a:lnTo>
                <a:close/>
                <a:moveTo>
                  <a:pt x="5687519" y="455550"/>
                </a:moveTo>
                <a:lnTo>
                  <a:pt x="5968595" y="1067513"/>
                </a:lnTo>
                <a:lnTo>
                  <a:pt x="5968595" y="1541428"/>
                </a:lnTo>
                <a:lnTo>
                  <a:pt x="6295212" y="1541428"/>
                </a:lnTo>
                <a:lnTo>
                  <a:pt x="6295212" y="1067513"/>
                </a:lnTo>
                <a:lnTo>
                  <a:pt x="6576288" y="455550"/>
                </a:lnTo>
                <a:lnTo>
                  <a:pt x="6246113" y="455550"/>
                </a:lnTo>
                <a:lnTo>
                  <a:pt x="6132260" y="701759"/>
                </a:lnTo>
                <a:lnTo>
                  <a:pt x="6018406" y="455550"/>
                </a:lnTo>
                <a:close/>
                <a:moveTo>
                  <a:pt x="4555681" y="455550"/>
                </a:moveTo>
                <a:lnTo>
                  <a:pt x="4555681" y="1541428"/>
                </a:lnTo>
                <a:lnTo>
                  <a:pt x="4882298" y="1541428"/>
                </a:lnTo>
                <a:lnTo>
                  <a:pt x="4882298" y="1145076"/>
                </a:lnTo>
                <a:cubicBezTo>
                  <a:pt x="4936853" y="1147922"/>
                  <a:pt x="4978955" y="1182908"/>
                  <a:pt x="5008605" y="1250034"/>
                </a:cubicBezTo>
                <a:cubicBezTo>
                  <a:pt x="5038254" y="1317161"/>
                  <a:pt x="5053079" y="1410497"/>
                  <a:pt x="5053079" y="1530043"/>
                </a:cubicBezTo>
                <a:lnTo>
                  <a:pt x="5053079" y="1541428"/>
                </a:lnTo>
                <a:lnTo>
                  <a:pt x="5406736" y="1541428"/>
                </a:lnTo>
                <a:lnTo>
                  <a:pt x="5406736" y="1528620"/>
                </a:lnTo>
                <a:cubicBezTo>
                  <a:pt x="5406736" y="1303285"/>
                  <a:pt x="5351470" y="1125863"/>
                  <a:pt x="5240937" y="996355"/>
                </a:cubicBezTo>
                <a:cubicBezTo>
                  <a:pt x="5338187" y="889142"/>
                  <a:pt x="5386812" y="713856"/>
                  <a:pt x="5386812" y="470494"/>
                </a:cubicBezTo>
                <a:lnTo>
                  <a:pt x="5386812" y="455550"/>
                </a:lnTo>
                <a:lnTo>
                  <a:pt x="5053079" y="455550"/>
                </a:lnTo>
                <a:lnTo>
                  <a:pt x="5053079" y="469070"/>
                </a:lnTo>
                <a:cubicBezTo>
                  <a:pt x="5053079" y="590040"/>
                  <a:pt x="5035526" y="678276"/>
                  <a:pt x="5000422" y="733780"/>
                </a:cubicBezTo>
                <a:cubicBezTo>
                  <a:pt x="4965317" y="789283"/>
                  <a:pt x="4925942" y="817510"/>
                  <a:pt x="4882298" y="818458"/>
                </a:cubicBezTo>
                <a:lnTo>
                  <a:pt x="4882298" y="455550"/>
                </a:lnTo>
                <a:close/>
                <a:moveTo>
                  <a:pt x="3679381" y="455550"/>
                </a:moveTo>
                <a:lnTo>
                  <a:pt x="3679381" y="1541428"/>
                </a:lnTo>
                <a:lnTo>
                  <a:pt x="4005998" y="1541428"/>
                </a:lnTo>
                <a:lnTo>
                  <a:pt x="4005998" y="1211965"/>
                </a:lnTo>
                <a:lnTo>
                  <a:pt x="4164682" y="1548544"/>
                </a:lnTo>
                <a:lnTo>
                  <a:pt x="4413025" y="1548544"/>
                </a:lnTo>
                <a:lnTo>
                  <a:pt x="4413025" y="455550"/>
                </a:lnTo>
                <a:lnTo>
                  <a:pt x="4086408" y="455550"/>
                </a:lnTo>
                <a:lnTo>
                  <a:pt x="4086408" y="818458"/>
                </a:lnTo>
                <a:lnTo>
                  <a:pt x="3912781" y="455550"/>
                </a:lnTo>
                <a:close/>
                <a:moveTo>
                  <a:pt x="2892569" y="455550"/>
                </a:moveTo>
                <a:lnTo>
                  <a:pt x="2628571" y="1541428"/>
                </a:lnTo>
                <a:lnTo>
                  <a:pt x="2959458" y="1541428"/>
                </a:lnTo>
                <a:lnTo>
                  <a:pt x="3001441" y="1356416"/>
                </a:lnTo>
                <a:lnTo>
                  <a:pt x="3239111" y="1356416"/>
                </a:lnTo>
                <a:lnTo>
                  <a:pt x="3281806" y="1541428"/>
                </a:lnTo>
                <a:lnTo>
                  <a:pt x="3609135" y="1541428"/>
                </a:lnTo>
                <a:lnTo>
                  <a:pt x="3358657" y="455550"/>
                </a:lnTo>
                <a:close/>
                <a:moveTo>
                  <a:pt x="1736281" y="455550"/>
                </a:moveTo>
                <a:lnTo>
                  <a:pt x="1736281" y="1541428"/>
                </a:lnTo>
                <a:lnTo>
                  <a:pt x="2062899" y="1541428"/>
                </a:lnTo>
                <a:lnTo>
                  <a:pt x="2062899" y="1137960"/>
                </a:lnTo>
                <a:lnTo>
                  <a:pt x="2230833" y="1137960"/>
                </a:lnTo>
                <a:lnTo>
                  <a:pt x="2230833" y="1541428"/>
                </a:lnTo>
                <a:lnTo>
                  <a:pt x="2556738" y="1541428"/>
                </a:lnTo>
                <a:lnTo>
                  <a:pt x="2556738" y="455550"/>
                </a:lnTo>
                <a:lnTo>
                  <a:pt x="2230833" y="455550"/>
                </a:lnTo>
                <a:lnTo>
                  <a:pt x="2230833" y="853326"/>
                </a:lnTo>
                <a:lnTo>
                  <a:pt x="2062899" y="853326"/>
                </a:lnTo>
                <a:lnTo>
                  <a:pt x="2062899" y="455550"/>
                </a:lnTo>
                <a:close/>
                <a:moveTo>
                  <a:pt x="986164" y="455550"/>
                </a:moveTo>
                <a:lnTo>
                  <a:pt x="986164" y="894598"/>
                </a:lnTo>
                <a:lnTo>
                  <a:pt x="1150540" y="894598"/>
                </a:lnTo>
                <a:lnTo>
                  <a:pt x="1150540" y="1541428"/>
                </a:lnTo>
                <a:lnTo>
                  <a:pt x="1477158" y="1541428"/>
                </a:lnTo>
                <a:lnTo>
                  <a:pt x="1477158" y="894598"/>
                </a:lnTo>
                <a:lnTo>
                  <a:pt x="1641534" y="894598"/>
                </a:lnTo>
                <a:lnTo>
                  <a:pt x="1641534" y="455550"/>
                </a:lnTo>
                <a:close/>
                <a:moveTo>
                  <a:pt x="6899789" y="437049"/>
                </a:moveTo>
                <a:cubicBezTo>
                  <a:pt x="6818669" y="437049"/>
                  <a:pt x="6749408" y="463141"/>
                  <a:pt x="6692007" y="515323"/>
                </a:cubicBezTo>
                <a:cubicBezTo>
                  <a:pt x="6634606" y="567506"/>
                  <a:pt x="6589776" y="634870"/>
                  <a:pt x="6557517" y="717413"/>
                </a:cubicBezTo>
                <a:cubicBezTo>
                  <a:pt x="6525259" y="799957"/>
                  <a:pt x="6509130" y="886059"/>
                  <a:pt x="6509130" y="975719"/>
                </a:cubicBezTo>
                <a:cubicBezTo>
                  <a:pt x="6509130" y="1159782"/>
                  <a:pt x="6546844" y="1302810"/>
                  <a:pt x="6622271" y="1404804"/>
                </a:cubicBezTo>
                <a:cubicBezTo>
                  <a:pt x="6697699" y="1506798"/>
                  <a:pt x="6783564" y="1557795"/>
                  <a:pt x="6879865" y="1557795"/>
                </a:cubicBezTo>
                <a:cubicBezTo>
                  <a:pt x="6993244" y="1557795"/>
                  <a:pt x="7085869" y="1505375"/>
                  <a:pt x="7157739" y="1400534"/>
                </a:cubicBezTo>
                <a:cubicBezTo>
                  <a:pt x="7229609" y="1295694"/>
                  <a:pt x="7265544" y="1158596"/>
                  <a:pt x="7265544" y="989239"/>
                </a:cubicBezTo>
                <a:cubicBezTo>
                  <a:pt x="7265544" y="838857"/>
                  <a:pt x="7229016" y="709230"/>
                  <a:pt x="7155960" y="600358"/>
                </a:cubicBezTo>
                <a:cubicBezTo>
                  <a:pt x="7082904" y="491485"/>
                  <a:pt x="6997514" y="437049"/>
                  <a:pt x="6899789" y="43704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149521"/>
                </a:lnTo>
                <a:lnTo>
                  <a:pt x="0" y="2149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1500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83</Words>
  <Application>Microsoft Office PowerPoint</Application>
  <PresentationFormat>Presentación en pantalla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Unicode MS</vt:lpstr>
      <vt:lpstr>Bernard MT Condensed</vt:lpstr>
      <vt:lpstr>Calibri</vt:lpstr>
      <vt:lpstr>Calibri Light</vt:lpstr>
      <vt:lpstr>Gill Sans Ultra Bold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9</cp:revision>
  <dcterms:created xsi:type="dcterms:W3CDTF">2023-11-03T23:08:25Z</dcterms:created>
  <dcterms:modified xsi:type="dcterms:W3CDTF">2023-11-04T00:19:05Z</dcterms:modified>
</cp:coreProperties>
</file>