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62" r:id="rId3"/>
    <p:sldId id="263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604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19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2447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6939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6947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581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711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274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868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956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088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835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89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076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595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303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238DB-4758-471B-90EA-5BE1C4D96280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4E5EF5-715E-42FF-94CA-9B603D393F2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6390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68659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MX" sz="5400" dirty="0" err="1" smtClean="0"/>
              <a:t>Wembley</a:t>
            </a:r>
            <a:r>
              <a:rPr lang="es-MX" sz="5400" dirty="0" smtClean="0"/>
              <a:t> </a:t>
            </a:r>
            <a:r>
              <a:rPr lang="es-MX" sz="5400" dirty="0" err="1" smtClean="0"/>
              <a:t>stadium</a:t>
            </a:r>
            <a:endParaRPr lang="es-MX" sz="5400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es-MX" dirty="0" smtClean="0"/>
          </a:p>
          <a:p>
            <a:pPr algn="r"/>
            <a:endParaRPr lang="es-MX" dirty="0"/>
          </a:p>
          <a:p>
            <a:pPr algn="r"/>
            <a:endParaRPr lang="es-MX" dirty="0" smtClean="0"/>
          </a:p>
          <a:p>
            <a:pPr algn="r"/>
            <a:endParaRPr lang="es-MX" dirty="0"/>
          </a:p>
          <a:p>
            <a:pPr algn="r"/>
            <a:endParaRPr lang="es-MX" dirty="0" smtClean="0"/>
          </a:p>
          <a:p>
            <a:pPr marL="0" indent="0" algn="r">
              <a:buNone/>
            </a:pPr>
            <a:r>
              <a:rPr lang="es-MX" dirty="0" smtClean="0"/>
              <a:t>Julieta Aguilera López</a:t>
            </a:r>
          </a:p>
          <a:p>
            <a:pPr marL="0" indent="0" algn="r">
              <a:buNone/>
            </a:pPr>
            <a:r>
              <a:rPr lang="es-MX" dirty="0" smtClean="0"/>
              <a:t>4 “A”</a:t>
            </a:r>
          </a:p>
          <a:p>
            <a:pPr marL="0" indent="0" algn="r">
              <a:buNone/>
            </a:pPr>
            <a:r>
              <a:rPr lang="es-MX" dirty="0" smtClean="0"/>
              <a:t>Profesor Víctor </a:t>
            </a:r>
          </a:p>
          <a:p>
            <a:pPr algn="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921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79928" y="863628"/>
            <a:ext cx="9480178" cy="180189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football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located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in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city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London,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England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. </a:t>
            </a:r>
          </a:p>
        </p:txBody>
      </p:sp>
      <p:pic>
        <p:nvPicPr>
          <p:cNvPr id="5" name="Marcador de contenido 3" descr="Tottenham seguirá usando estadio de Wembley con menor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8394" y="2160588"/>
            <a:ext cx="5175249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431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7617" y="2770605"/>
            <a:ext cx="7891900" cy="327356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7334" y="1299461"/>
            <a:ext cx="9152466" cy="611076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history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When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building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in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United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Kingdom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,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was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intended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to be a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multifunctional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space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,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since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had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 soccer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field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and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an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athletics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track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;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was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designed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specifically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for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British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Empire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Exhibition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1924 and 1925. </a:t>
            </a:r>
          </a:p>
        </p:txBody>
      </p:sp>
      <p:pic>
        <p:nvPicPr>
          <p:cNvPr id="6147" name="Picture 3" descr="undefin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456" y="3224827"/>
            <a:ext cx="4219304" cy="236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2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 descr="La historia de Inglaterra en los Mundiales: una estrella que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13" y="2442754"/>
            <a:ext cx="6074871" cy="35992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54740" y="944496"/>
            <a:ext cx="8764026" cy="395632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Sporting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events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at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,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United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Kingdom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b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</a:b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has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seen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only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English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team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that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has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been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world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champion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play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E8EAED"/>
                </a:solidFill>
                <a:effectLst/>
                <a:latin typeface="Century Gothic" panose="020B0502020202020204" pitchFamily="34" charset="0"/>
              </a:rPr>
              <a:t>.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9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9268" y="1197097"/>
            <a:ext cx="10502537" cy="503354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has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served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as a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concert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venue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for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artists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international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stature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. Queen, Michael Jackson, and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Rolling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Stones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in 1990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have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performed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in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this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wonderful</a:t>
            </a:r>
            <a:r>
              <a:rPr kumimoji="0" lang="es-MX" altLang="es-MX" sz="14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place</a:t>
            </a:r>
            <a:r>
              <a:rPr kumimoji="0" lang="es-MX" altLang="es-MX" sz="21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.</a:t>
            </a:r>
            <a:r>
              <a:rPr kumimoji="0" lang="es-MX" altLang="es-MX" sz="110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endParaRPr kumimoji="0" lang="es-MX" altLang="es-MX" sz="180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5" name="Marcador de contenido 4" descr="Michael performed 7 sold out concerts at the Wembley Stadium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121" y="2160588"/>
            <a:ext cx="5457410" cy="4279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85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7334" y="1741535"/>
            <a:ext cx="10766113" cy="395632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stadium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has a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circumference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1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kilometer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, and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if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were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a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seamlessly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closed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space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you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could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fill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it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with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4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million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cubic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meters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of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liquid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or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twenty-five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thousand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double-decker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buses. </a:t>
            </a:r>
          </a:p>
        </p:txBody>
      </p:sp>
      <p:pic>
        <p:nvPicPr>
          <p:cNvPr id="5" name="Marcador de contenido 4" descr="Wembley Stadium - Qué SABER antes de ir (ACTUALIZADO 2023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413" y="2944906"/>
            <a:ext cx="6721588" cy="3455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66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87506" y="1355517"/>
            <a:ext cx="8135470" cy="180189"/>
          </a:xfrm>
          <a:prstGeom prst="rect">
            <a:avLst/>
          </a:prstGeom>
          <a:solidFill>
            <a:srgbClr val="30313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first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match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first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football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match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that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Wembley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hosted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was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kumimoji="0" lang="es-MX" altLang="es-MX" sz="1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the</a:t>
            </a: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entury Gothic" panose="020B0502020202020204" pitchFamily="34" charset="0"/>
              </a:rPr>
              <a:t> FA Cup final in 1923. </a:t>
            </a:r>
          </a:p>
        </p:txBody>
      </p:sp>
      <p:pic>
        <p:nvPicPr>
          <p:cNvPr id="5" name="Marcador de contenido 4" descr="El recuerdo de cinco grandes partidos en Wembley, a horas de la Finalissima  entre Argentina e Italia - ESPN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393" y="2572544"/>
            <a:ext cx="5726159" cy="3693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903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1475</TotalTime>
  <Words>166</Words>
  <Application>Microsoft Office PowerPoint</Application>
  <PresentationFormat>Panorámica</PresentationFormat>
  <Paragraphs>15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Trebuchet MS</vt:lpstr>
      <vt:lpstr>Wingdings 3</vt:lpstr>
      <vt:lpstr>Faceta</vt:lpstr>
      <vt:lpstr>Wembley stadium</vt:lpstr>
      <vt:lpstr>Wembley Stadium is a football stadium located in the city of London, England. </vt:lpstr>
      <vt:lpstr>The history of Wembley Stadium When building Wembley Stadium in the United Kingdom, it was intended to be a multifunctional space, since it had a soccer field and an athletics track; It was designed specifically for the British Empire Exhibition of 1924 and 1925. </vt:lpstr>
      <vt:lpstr>Sporting events at Wembley Stadium, United Kingdom  Wembley Stadium has seen the only English team that has been world champion play. </vt:lpstr>
      <vt:lpstr>Wembley Stadium has served as a concert venue for artists of international stature. Queen, Michael Jackson, and the Rolling Stones in 1990 have performed in this wonderful place. </vt:lpstr>
      <vt:lpstr>The stadium has a circumference of 1 kilometer, and if it were a seamlessly closed space you could fill it with 4 million cubic meters of liquid or twenty-five thousand double-decker buses. </vt:lpstr>
      <vt:lpstr>The first match The first football match that Wembley hosted was the FA Cup final in 1923.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ROCIO L</dc:creator>
  <cp:lastModifiedBy>ROCIO L</cp:lastModifiedBy>
  <cp:revision>12</cp:revision>
  <dcterms:created xsi:type="dcterms:W3CDTF">2023-11-08T05:33:13Z</dcterms:created>
  <dcterms:modified xsi:type="dcterms:W3CDTF">2023-11-09T06:08:24Z</dcterms:modified>
</cp:coreProperties>
</file>