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1pPr>
    <a:lvl2pPr marL="0" marR="0" indent="4572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2pPr>
    <a:lvl3pPr marL="0" marR="0" indent="9144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3pPr>
    <a:lvl4pPr marL="0" marR="0" indent="13716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4pPr>
    <a:lvl5pPr marL="0" marR="0" indent="18288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5pPr>
    <a:lvl6pPr marL="0" marR="0" indent="22860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6pPr>
    <a:lvl7pPr marL="0" marR="0" indent="27432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7pPr>
    <a:lvl8pPr marL="0" marR="0" indent="32004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8pPr>
    <a:lvl9pPr marL="0" marR="0" indent="365760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4A4A4B"/>
      </a:tcTxStyle>
      <a:tcStyle>
        <a:tcBdr>
          <a:left>
            <a:ln w="12700" cap="flat">
              <a:noFill/>
              <a:miter lim="400000"/>
            </a:ln>
          </a:left>
          <a:right>
            <a:ln w="254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Col>
    <a:la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25400" cap="flat">
              <a:solidFill>
                <a:srgbClr val="4A4A4B"/>
              </a:solidFill>
              <a:prstDash val="solid"/>
              <a:miter lim="400000"/>
            </a:ln>
          </a:top>
          <a:bottom>
            <a:ln w="12700" cap="flat">
              <a:noFill/>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lastRow>
    <a:fir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noFill/>
              <a:miter lim="400000"/>
            </a:ln>
          </a:top>
          <a:bottom>
            <a:ln w="254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127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FFFFFF"/>
      </a:tcTxStyle>
      <a:tcStyle>
        <a:tcBdr>
          <a:left>
            <a:ln w="12700" cap="flat">
              <a:noFill/>
              <a:miter lim="400000"/>
            </a:ln>
          </a:left>
          <a:right>
            <a:ln w="25400" cap="flat">
              <a:solidFill>
                <a:schemeClr val="accent1">
                  <a:hueOff val="420094"/>
                  <a:satOff val="-1465"/>
                  <a:lumOff val="-19139"/>
                </a:scheme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0EBE0"/>
              </a:solidFill>
              <a:prstDash val="solid"/>
              <a:miter lim="400000"/>
            </a:ln>
          </a:insideV>
        </a:tcBdr>
        <a:fill>
          <a:solidFill>
            <a:srgbClr val="54BAE0"/>
          </a:solidFill>
        </a:fill>
      </a:tcStyle>
    </a:firstCol>
    <a:lastRow>
      <a:tcTxStyle b="off" i="off">
        <a:font>
          <a:latin typeface="Avenir Next Medium"/>
          <a:ea typeface="Avenir Next Medium"/>
          <a:cs typeface="Avenir Next Medium"/>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25400" cap="flat">
              <a:solidFill>
                <a:schemeClr val="accent1">
                  <a:hueOff val="420094"/>
                  <a:satOff val="-1465"/>
                  <a:lumOff val="-19139"/>
                </a:schemeClr>
              </a:solidFill>
              <a:prstDash val="solid"/>
              <a:miter lim="400000"/>
            </a:ln>
          </a:top>
          <a:bottom>
            <a:ln w="12700" cap="flat">
              <a:noFill/>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F0EBE0"/>
              </a:solidFill>
              <a:prstDash val="solid"/>
              <a:miter lim="400000"/>
            </a:ln>
          </a:left>
          <a:right>
            <a:ln w="12700" cap="flat">
              <a:solidFill>
                <a:srgbClr val="F0EBE0"/>
              </a:solidFill>
              <a:prstDash val="solid"/>
              <a:miter lim="400000"/>
            </a:ln>
          </a:right>
          <a:top>
            <a:ln w="12700" cap="flat">
              <a:noFill/>
              <a:miter lim="400000"/>
            </a:ln>
          </a:top>
          <a:bottom>
            <a:ln w="25400" cap="flat">
              <a:solidFill>
                <a:schemeClr val="accent1">
                  <a:hueOff val="420094"/>
                  <a:satOff val="-1465"/>
                  <a:lumOff val="-19139"/>
                </a:schemeClr>
              </a:solidFill>
              <a:prstDash val="solid"/>
              <a:miter lim="400000"/>
            </a:ln>
          </a:bottom>
          <a:insideH>
            <a:ln w="12700" cap="flat">
              <a:solidFill>
                <a:srgbClr val="F0EBE0"/>
              </a:solidFill>
              <a:prstDash val="solid"/>
              <a:miter lim="400000"/>
            </a:ln>
          </a:insideH>
          <a:insideV>
            <a:ln w="12700" cap="flat">
              <a:solidFill>
                <a:srgbClr val="F0EBE0"/>
              </a:solidFill>
              <a:prstDash val="solid"/>
              <a:miter lim="400000"/>
            </a:ln>
          </a:insideV>
        </a:tcBdr>
        <a:fill>
          <a:solidFill>
            <a:srgbClr val="54BAE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0EBE0"/>
          </a:solidFill>
        </a:fill>
      </a:tcStyle>
    </a:wholeTbl>
    <a:band2H>
      <a:tcTxStyle b="def" i="def"/>
      <a:tcStyle>
        <a:tcBdr/>
        <a:fill>
          <a:solidFill>
            <a:srgbClr val="D9D5CA"/>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C6DFB5"/>
          </a:solidFill>
        </a:fill>
      </a:tcStyle>
    </a:firstCol>
    <a:lastRow>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noFill/>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254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7A797"/>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0EBE0"/>
          </a:solidFill>
        </a:fill>
      </a:tcStyle>
    </a:wholeTbl>
    <a:band2H>
      <a:tcTxStyle b="def" i="def"/>
      <a:tcStyle>
        <a:tcBdr/>
        <a:fill>
          <a:solidFill>
            <a:srgbClr val="E4E1D8"/>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AD7D3"/>
          </a:solidFill>
        </a:fill>
      </a:tcStyle>
    </a:firstCol>
    <a:lastRow>
      <a:tcTxStyle b="off" i="off">
        <a:font>
          <a:latin typeface="Avenir Next Medium"/>
          <a:ea typeface="Avenir Next Medium"/>
          <a:cs typeface="Avenir Next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noFill/>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noFill/>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6">
              <a:hueOff val="-134388"/>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FEBE1"/>
          </a:solid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5413C"/>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noFill/>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lastRow>
    <a:fir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noFill/>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spTree>
      <p:nvGrpSpPr>
        <p:cNvPr id="1" name=""/>
        <p:cNvGrpSpPr/>
        <p:nvPr/>
      </p:nvGrpSpPr>
      <p:grpSpPr>
        <a:xfrm>
          <a:off x="0" y="0"/>
          <a:ext cx="0" cy="0"/>
          <a:chOff x="0" y="0"/>
          <a:chExt cx="0" cy="0"/>
        </a:xfrm>
      </p:grpSpPr>
      <p:sp>
        <p:nvSpPr>
          <p:cNvPr id="13" name="Autor y fecha"/>
          <p:cNvSpPr txBox="1"/>
          <p:nvPr>
            <p:ph type="body" sz="quarter" idx="21"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defRPr>
            </a:lvl1pPr>
          </a:lstStyle>
          <a:p>
            <a:pPr/>
            <a:r>
              <a:t>Autor y fecha</a:t>
            </a:r>
          </a:p>
        </p:txBody>
      </p:sp>
      <p:sp>
        <p:nvSpPr>
          <p:cNvPr id="14" name="Título de presentación"/>
          <p:cNvSpPr txBox="1"/>
          <p:nvPr>
            <p:ph type="title" hasCustomPrompt="1"/>
          </p:nvPr>
        </p:nvSpPr>
        <p:spPr>
          <a:prstGeom prst="rect">
            <a:avLst/>
          </a:prstGeom>
        </p:spPr>
        <p:txBody>
          <a:bodyPr/>
          <a:lstStyle/>
          <a:p>
            <a:pPr/>
            <a:r>
              <a:t>Título de presentación</a:t>
            </a:r>
          </a:p>
        </p:txBody>
      </p:sp>
      <p:sp>
        <p:nvSpPr>
          <p:cNvPr id="15" name="Nivel de texto 1…"/>
          <p:cNvSpPr txBox="1"/>
          <p:nvPr>
            <p:ph type="body" sz="quarter" idx="1" hasCustomPrompt="1"/>
          </p:nvPr>
        </p:nvSpPr>
        <p:spPr>
          <a:prstGeom prst="rect">
            <a:avLst/>
          </a:prstGeom>
        </p:spPr>
        <p:txBody>
          <a:bodyPr/>
          <a:lstStyle/>
          <a:p>
            <a:pPr/>
            <a:r>
              <a:t>Subtítulo de presentación</a:t>
            </a:r>
          </a:p>
          <a:p>
            <a:pPr lvl="1"/>
            <a:r>
              <a:t/>
            </a:r>
          </a:p>
          <a:p>
            <a:pPr lvl="2"/>
            <a:r>
              <a:t/>
            </a:r>
          </a:p>
          <a:p>
            <a:pPr lvl="3"/>
            <a:r>
              <a:t/>
            </a:r>
          </a:p>
          <a:p>
            <a:pPr lvl="4"/>
            <a:r>
              <a:t/>
            </a:r>
          </a:p>
        </p:txBody>
      </p:sp>
      <p:sp>
        <p:nvSpPr>
          <p:cNvPr id="1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spTree>
      <p:nvGrpSpPr>
        <p:cNvPr id="1" name=""/>
        <p:cNvGrpSpPr/>
        <p:nvPr/>
      </p:nvGrpSpPr>
      <p:grpSpPr>
        <a:xfrm>
          <a:off x="0" y="0"/>
          <a:ext cx="0" cy="0"/>
          <a:chOff x="0" y="0"/>
          <a:chExt cx="0" cy="0"/>
        </a:xfrm>
      </p:grpSpPr>
      <p:sp>
        <p:nvSpPr>
          <p:cNvPr id="108" name="Nivel de texto 1…"/>
          <p:cNvSpPr txBox="1"/>
          <p:nvPr>
            <p:ph type="body" sz="quarter" idx="1" hasCustomPrompt="1"/>
          </p:nvPr>
        </p:nvSpPr>
        <p:spPr>
          <a:xfrm>
            <a:off x="1727200" y="5281886"/>
            <a:ext cx="20929600" cy="3136901"/>
          </a:xfrm>
          <a:prstGeom prst="rect">
            <a:avLst/>
          </a:prstGeom>
        </p:spPr>
        <p:txBody>
          <a:bodyPr anchor="ctr"/>
          <a:lstStyle>
            <a:lvl1pPr>
              <a:lnSpc>
                <a:spcPct val="80000"/>
              </a:lnSpc>
              <a:defRPr spc="-86" sz="8600">
                <a:solidFill>
                  <a:srgbClr val="4A4A4A"/>
                </a:solidFill>
                <a:latin typeface="Publico Headline Roman"/>
                <a:ea typeface="Publico Headline Roman"/>
                <a:cs typeface="Publico Headline Roman"/>
                <a:sym typeface="Publico Headline Roman"/>
              </a:defRPr>
            </a:lvl1pPr>
            <a:lvl2pPr>
              <a:lnSpc>
                <a:spcPct val="80000"/>
              </a:lnSpc>
              <a:defRPr spc="-86" sz="8600">
                <a:solidFill>
                  <a:srgbClr val="4A4A4A"/>
                </a:solidFill>
                <a:latin typeface="Publico Headline Roman"/>
                <a:ea typeface="Publico Headline Roman"/>
                <a:cs typeface="Publico Headline Roman"/>
                <a:sym typeface="Publico Headline Roman"/>
              </a:defRPr>
            </a:lvl2pPr>
            <a:lvl3pPr>
              <a:lnSpc>
                <a:spcPct val="80000"/>
              </a:lnSpc>
              <a:defRPr spc="-86" sz="8600">
                <a:solidFill>
                  <a:srgbClr val="4A4A4A"/>
                </a:solidFill>
                <a:latin typeface="Publico Headline Roman"/>
                <a:ea typeface="Publico Headline Roman"/>
                <a:cs typeface="Publico Headline Roman"/>
                <a:sym typeface="Publico Headline Roman"/>
              </a:defRPr>
            </a:lvl3pPr>
            <a:lvl4pPr>
              <a:lnSpc>
                <a:spcPct val="80000"/>
              </a:lnSpc>
              <a:defRPr spc="-86" sz="8600">
                <a:solidFill>
                  <a:srgbClr val="4A4A4A"/>
                </a:solidFill>
                <a:latin typeface="Publico Headline Roman"/>
                <a:ea typeface="Publico Headline Roman"/>
                <a:cs typeface="Publico Headline Roman"/>
                <a:sym typeface="Publico Headline Roman"/>
              </a:defRPr>
            </a:lvl4pPr>
            <a:lvl5pPr>
              <a:lnSpc>
                <a:spcPct val="80000"/>
              </a:lnSpc>
              <a:defRPr spc="-86" sz="8600">
                <a:solidFill>
                  <a:srgbClr val="4A4A4A"/>
                </a:solidFill>
                <a:latin typeface="Publico Headline Roman"/>
                <a:ea typeface="Publico Headline Roman"/>
                <a:cs typeface="Publico Headline Roman"/>
                <a:sym typeface="Publico Headline Roman"/>
              </a:defRPr>
            </a:lvl5pPr>
          </a:lstStyle>
          <a:p>
            <a:pPr/>
            <a:r>
              <a:t>Declaración</a:t>
            </a:r>
          </a:p>
          <a:p>
            <a:pPr lvl="1"/>
            <a:r>
              <a:t/>
            </a:r>
          </a:p>
          <a:p>
            <a:pPr lvl="2"/>
            <a:r>
              <a:t/>
            </a:r>
          </a:p>
          <a:p>
            <a:pPr lvl="3"/>
            <a:r>
              <a:t/>
            </a:r>
          </a:p>
          <a:p>
            <a:pPr lvl="4"/>
            <a:r>
              <a:t/>
            </a:r>
          </a:p>
        </p:txBody>
      </p:sp>
      <p:sp>
        <p:nvSpPr>
          <p:cNvPr id="109"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ato (grande)">
    <p:bg>
      <p:bgPr>
        <a:solidFill>
          <a:srgbClr val="227AAF"/>
        </a:solidFill>
      </p:bgPr>
    </p:bg>
    <p:spTree>
      <p:nvGrpSpPr>
        <p:cNvPr id="1" name=""/>
        <p:cNvGrpSpPr/>
        <p:nvPr/>
      </p:nvGrpSpPr>
      <p:grpSpPr>
        <a:xfrm>
          <a:off x="0" y="0"/>
          <a:ext cx="0" cy="0"/>
          <a:chOff x="0" y="0"/>
          <a:chExt cx="0" cy="0"/>
        </a:xfrm>
      </p:grpSpPr>
      <p:sp>
        <p:nvSpPr>
          <p:cNvPr id="116" name="Información del dato"/>
          <p:cNvSpPr txBox="1"/>
          <p:nvPr>
            <p:ph type="body" sz="quarter" idx="21" hasCustomPrompt="1"/>
          </p:nvPr>
        </p:nvSpPr>
        <p:spPr>
          <a:xfrm>
            <a:off x="1727200" y="8611966"/>
            <a:ext cx="20929600" cy="908813"/>
          </a:xfrm>
          <a:prstGeom prst="rect">
            <a:avLst/>
          </a:prstGeom>
        </p:spPr>
        <p:txBody>
          <a:bodyPr/>
          <a:lstStyle>
            <a:lvl1pPr>
              <a:spcBef>
                <a:spcPts val="2000"/>
              </a:spcBef>
              <a:defRPr>
                <a:solidFill>
                  <a:srgbClr val="F0EBE0"/>
                </a:solidFill>
              </a:defRPr>
            </a:lvl1pPr>
          </a:lstStyle>
          <a:p>
            <a:pPr/>
            <a:r>
              <a:t>Información del dato</a:t>
            </a:r>
          </a:p>
        </p:txBody>
      </p:sp>
      <p:sp>
        <p:nvSpPr>
          <p:cNvPr id="117" name="Línea"/>
          <p:cNvSpPr/>
          <p:nvPr/>
        </p:nvSpPr>
        <p:spPr>
          <a:xfrm>
            <a:off x="863600" y="12852400"/>
            <a:ext cx="22656801" cy="0"/>
          </a:xfrm>
          <a:prstGeom prst="line">
            <a:avLst/>
          </a:prstGeom>
          <a:ln w="127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118" name="Línea"/>
          <p:cNvSpPr/>
          <p:nvPr/>
        </p:nvSpPr>
        <p:spPr>
          <a:xfrm>
            <a:off x="863600" y="889000"/>
            <a:ext cx="22656801" cy="0"/>
          </a:xfrm>
          <a:prstGeom prst="line">
            <a:avLst/>
          </a:prstGeom>
          <a:ln w="508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119" name="Nivel de texto 1…"/>
          <p:cNvSpPr txBox="1"/>
          <p:nvPr>
            <p:ph type="body" idx="1" hasCustomPrompt="1"/>
          </p:nvPr>
        </p:nvSpPr>
        <p:spPr>
          <a:xfrm>
            <a:off x="1727200" y="1098623"/>
            <a:ext cx="20929600" cy="7461177"/>
          </a:xfrm>
          <a:prstGeom prst="rect">
            <a:avLst/>
          </a:prstGeom>
        </p:spPr>
        <p:txBody>
          <a:bodyPr anchor="b"/>
          <a:lstStyle>
            <a:lvl1pPr>
              <a:lnSpc>
                <a:spcPct val="70000"/>
              </a:lnSpc>
              <a:defRPr b="1" spc="-300" sz="30000">
                <a:solidFill>
                  <a:srgbClr val="FFFFFF"/>
                </a:solidFill>
                <a:latin typeface="Publico Headline Roman"/>
                <a:ea typeface="Publico Headline Roman"/>
                <a:cs typeface="Publico Headline Roman"/>
                <a:sym typeface="Publico Headline Roman"/>
              </a:defRPr>
            </a:lvl1pPr>
            <a:lvl2pPr>
              <a:lnSpc>
                <a:spcPct val="70000"/>
              </a:lnSpc>
              <a:defRPr b="1" spc="-300" sz="30000">
                <a:solidFill>
                  <a:srgbClr val="FFFFFF"/>
                </a:solidFill>
                <a:latin typeface="Publico Headline Roman"/>
                <a:ea typeface="Publico Headline Roman"/>
                <a:cs typeface="Publico Headline Roman"/>
                <a:sym typeface="Publico Headline Roman"/>
              </a:defRPr>
            </a:lvl2pPr>
            <a:lvl3pPr>
              <a:lnSpc>
                <a:spcPct val="70000"/>
              </a:lnSpc>
              <a:defRPr b="1" spc="-300" sz="30000">
                <a:solidFill>
                  <a:srgbClr val="FFFFFF"/>
                </a:solidFill>
                <a:latin typeface="Publico Headline Roman"/>
                <a:ea typeface="Publico Headline Roman"/>
                <a:cs typeface="Publico Headline Roman"/>
                <a:sym typeface="Publico Headline Roman"/>
              </a:defRPr>
            </a:lvl3pPr>
            <a:lvl4pPr>
              <a:lnSpc>
                <a:spcPct val="70000"/>
              </a:lnSpc>
              <a:defRPr b="1" spc="-300" sz="30000">
                <a:solidFill>
                  <a:srgbClr val="FFFFFF"/>
                </a:solidFill>
                <a:latin typeface="Publico Headline Roman"/>
                <a:ea typeface="Publico Headline Roman"/>
                <a:cs typeface="Publico Headline Roman"/>
                <a:sym typeface="Publico Headline Roman"/>
              </a:defRPr>
            </a:lvl4pPr>
            <a:lvl5pPr>
              <a:lnSpc>
                <a:spcPct val="70000"/>
              </a:lnSpc>
              <a:defRPr b="1" spc="-300" sz="30000">
                <a:solidFill>
                  <a:srgbClr val="FFFFFF"/>
                </a:solidFill>
                <a:latin typeface="Publico Headline Roman"/>
                <a:ea typeface="Publico Headline Roman"/>
                <a:cs typeface="Publico Headline Roman"/>
                <a:sym typeface="Publico Headline Roman"/>
              </a:defRPr>
            </a:lvl5pPr>
          </a:lstStyle>
          <a:p>
            <a:pPr/>
            <a:r>
              <a:t>100%</a:t>
            </a:r>
          </a:p>
          <a:p>
            <a:pPr lvl="1"/>
            <a:r>
              <a:t/>
            </a:r>
          </a:p>
          <a:p>
            <a:pPr lvl="2"/>
            <a:r>
              <a:t/>
            </a:r>
          </a:p>
          <a:p>
            <a:pPr lvl="3"/>
            <a:r>
              <a:t/>
            </a:r>
          </a:p>
          <a:p>
            <a:pPr lvl="4"/>
            <a:r>
              <a:t/>
            </a:r>
          </a:p>
        </p:txBody>
      </p:sp>
      <p:sp>
        <p:nvSpPr>
          <p:cNvPr id="120" name="Número de diapositiva"/>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
    <p:spTree>
      <p:nvGrpSpPr>
        <p:cNvPr id="1" name=""/>
        <p:cNvGrpSpPr/>
        <p:nvPr/>
      </p:nvGrpSpPr>
      <p:grpSpPr>
        <a:xfrm>
          <a:off x="0" y="0"/>
          <a:ext cx="0" cy="0"/>
          <a:chOff x="0" y="0"/>
          <a:chExt cx="0" cy="0"/>
        </a:xfrm>
      </p:grpSpPr>
      <p:sp>
        <p:nvSpPr>
          <p:cNvPr id="127" name="El Teatro Real Danés, un edificio moderno frente al mar en Copenhague, visto desde el puerto al atardecer"/>
          <p:cNvSpPr/>
          <p:nvPr>
            <p:ph type="pic" idx="21"/>
          </p:nvPr>
        </p:nvSpPr>
        <p:spPr>
          <a:xfrm>
            <a:off x="-25400" y="-5359400"/>
            <a:ext cx="24422100" cy="24422100"/>
          </a:xfrm>
          <a:prstGeom prst="rect">
            <a:avLst/>
          </a:prstGeom>
        </p:spPr>
        <p:txBody>
          <a:bodyPr lIns="91439" tIns="45719" rIns="91439" bIns="45719">
            <a:noAutofit/>
          </a:bodyPr>
          <a:lstStyle/>
          <a:p>
            <a:pPr/>
          </a:p>
        </p:txBody>
      </p:sp>
      <p:sp>
        <p:nvSpPr>
          <p:cNvPr id="128" name="Nivel de texto 1…"/>
          <p:cNvSpPr txBox="1"/>
          <p:nvPr>
            <p:ph type="body" sz="quarter" idx="1" hasCustomPrompt="1"/>
          </p:nvPr>
        </p:nvSpPr>
        <p:spPr>
          <a:xfrm>
            <a:off x="1409700" y="2119884"/>
            <a:ext cx="10775585" cy="1936416"/>
          </a:xfrm>
          <a:prstGeom prst="rect">
            <a:avLst/>
          </a:prstGeom>
        </p:spPr>
        <p:txBody>
          <a:bodyPr/>
          <a:lstStyle>
            <a:lvl1pPr>
              <a:defRPr spc="-58" sz="5800">
                <a:solidFill>
                  <a:srgbClr val="247AB0"/>
                </a:solidFill>
                <a:latin typeface="Publico Headline Roman"/>
                <a:ea typeface="Publico Headline Roman"/>
                <a:cs typeface="Publico Headline Roman"/>
                <a:sym typeface="Publico Headline Roman"/>
              </a:defRPr>
            </a:lvl1pPr>
            <a:lvl2pPr>
              <a:defRPr spc="-58" sz="5800">
                <a:solidFill>
                  <a:srgbClr val="247AB0"/>
                </a:solidFill>
                <a:latin typeface="Publico Headline Roman"/>
                <a:ea typeface="Publico Headline Roman"/>
                <a:cs typeface="Publico Headline Roman"/>
                <a:sym typeface="Publico Headline Roman"/>
              </a:defRPr>
            </a:lvl2pPr>
            <a:lvl3pPr>
              <a:defRPr spc="-58" sz="5800">
                <a:solidFill>
                  <a:srgbClr val="247AB0"/>
                </a:solidFill>
                <a:latin typeface="Publico Headline Roman"/>
                <a:ea typeface="Publico Headline Roman"/>
                <a:cs typeface="Publico Headline Roman"/>
                <a:sym typeface="Publico Headline Roman"/>
              </a:defRPr>
            </a:lvl3pPr>
            <a:lvl4pPr>
              <a:defRPr spc="-58" sz="5800">
                <a:solidFill>
                  <a:srgbClr val="247AB0"/>
                </a:solidFill>
                <a:latin typeface="Publico Headline Roman"/>
                <a:ea typeface="Publico Headline Roman"/>
                <a:cs typeface="Publico Headline Roman"/>
                <a:sym typeface="Publico Headline Roman"/>
              </a:defRPr>
            </a:lvl4pPr>
            <a:lvl5pPr>
              <a:defRPr spc="-58" sz="5800">
                <a:solidFill>
                  <a:srgbClr val="247AB0"/>
                </a:solidFill>
                <a:latin typeface="Publico Headline Roman"/>
                <a:ea typeface="Publico Headline Roman"/>
                <a:cs typeface="Publico Headline Roman"/>
                <a:sym typeface="Publico Headline Roman"/>
              </a:defRPr>
            </a:lvl5pPr>
          </a:lstStyle>
          <a:p>
            <a:pPr/>
            <a:r>
              <a:t>“Frase celebre”</a:t>
            </a:r>
          </a:p>
          <a:p>
            <a:pPr lvl="1"/>
            <a:r>
              <a:t/>
            </a:r>
          </a:p>
          <a:p>
            <a:pPr lvl="2"/>
            <a:r>
              <a:t/>
            </a:r>
          </a:p>
          <a:p>
            <a:pPr lvl="3"/>
            <a:r>
              <a:t/>
            </a:r>
          </a:p>
          <a:p>
            <a:pPr lvl="4"/>
            <a:r>
              <a:t/>
            </a:r>
          </a:p>
        </p:txBody>
      </p:sp>
      <p:sp>
        <p:nvSpPr>
          <p:cNvPr id="129" name="Línea"/>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130" name="Lí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131" name="Atribución"/>
          <p:cNvSpPr txBox="1"/>
          <p:nvPr>
            <p:ph type="body" sz="quarter" idx="22" hasCustomPrompt="1"/>
          </p:nvPr>
        </p:nvSpPr>
        <p:spPr>
          <a:xfrm>
            <a:off x="1409700" y="4051453"/>
            <a:ext cx="10775585" cy="543053"/>
          </a:xfrm>
          <a:prstGeom prst="rect">
            <a:avLst/>
          </a:prstGeom>
        </p:spPr>
        <p:txBody>
          <a:bodyPr anchor="ct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400">
                <a:solidFill>
                  <a:srgbClr val="227AAF"/>
                </a:solidFill>
                <a:latin typeface="Publico Text Semibold"/>
                <a:ea typeface="Publico Text Semibold"/>
                <a:cs typeface="Publico Text Semibold"/>
                <a:sym typeface="Publico Text Semibold"/>
              </a:defRPr>
            </a:lvl1pPr>
          </a:lstStyle>
          <a:p>
            <a:pPr/>
            <a:r>
              <a:t>Atribución</a:t>
            </a:r>
          </a:p>
        </p:txBody>
      </p:sp>
      <p:sp>
        <p:nvSpPr>
          <p:cNvPr id="132"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fotos">
    <p:spTree>
      <p:nvGrpSpPr>
        <p:cNvPr id="1" name=""/>
        <p:cNvGrpSpPr/>
        <p:nvPr/>
      </p:nvGrpSpPr>
      <p:grpSpPr>
        <a:xfrm>
          <a:off x="0" y="0"/>
          <a:ext cx="0" cy="0"/>
          <a:chOff x="0" y="0"/>
          <a:chExt cx="0" cy="0"/>
        </a:xfrm>
      </p:grpSpPr>
      <p:sp>
        <p:nvSpPr>
          <p:cNvPr id="139" name="El Teatro Real Danés, un edificio moderno frente al mar en Copenhague, visto desde el puerto al atardecer"/>
          <p:cNvSpPr/>
          <p:nvPr>
            <p:ph type="pic" sz="quarter" idx="21"/>
          </p:nvPr>
        </p:nvSpPr>
        <p:spPr>
          <a:xfrm>
            <a:off x="14727242" y="5618197"/>
            <a:ext cx="7877462" cy="7877463"/>
          </a:xfrm>
          <a:prstGeom prst="rect">
            <a:avLst/>
          </a:prstGeom>
        </p:spPr>
        <p:txBody>
          <a:bodyPr lIns="91439" tIns="45719" rIns="91439" bIns="45719">
            <a:noAutofit/>
          </a:bodyPr>
          <a:lstStyle/>
          <a:p>
            <a:pPr/>
          </a:p>
        </p:txBody>
      </p:sp>
      <p:sp>
        <p:nvSpPr>
          <p:cNvPr id="140" name="La biblioteca Diamante Negro, una ampliación moderna frente al agua del edificio de la Biblioteca Real Danesa en Copenhague, iluminada por la noche"/>
          <p:cNvSpPr/>
          <p:nvPr>
            <p:ph type="pic" sz="quarter" idx="22"/>
          </p:nvPr>
        </p:nvSpPr>
        <p:spPr>
          <a:xfrm>
            <a:off x="14700215" y="1511300"/>
            <a:ext cx="7943851" cy="5295900"/>
          </a:xfrm>
          <a:prstGeom prst="rect">
            <a:avLst/>
          </a:prstGeom>
        </p:spPr>
        <p:txBody>
          <a:bodyPr lIns="91439" tIns="45719" rIns="91439" bIns="45719">
            <a:noAutofit/>
          </a:bodyPr>
          <a:lstStyle/>
          <a:p>
            <a:pPr/>
          </a:p>
        </p:txBody>
      </p:sp>
      <p:sp>
        <p:nvSpPr>
          <p:cNvPr id="141" name="Puente colgante sobre el agua al atardecer"/>
          <p:cNvSpPr/>
          <p:nvPr>
            <p:ph type="pic" idx="23"/>
          </p:nvPr>
        </p:nvSpPr>
        <p:spPr>
          <a:xfrm>
            <a:off x="1778000" y="1346200"/>
            <a:ext cx="12852400" cy="11016343"/>
          </a:xfrm>
          <a:prstGeom prst="rect">
            <a:avLst/>
          </a:prstGeom>
        </p:spPr>
        <p:txBody>
          <a:bodyPr lIns="91439" tIns="45719" rIns="91439" bIns="45719">
            <a:noAutofit/>
          </a:bodyPr>
          <a:lstStyle/>
          <a:p>
            <a:pPr/>
          </a:p>
        </p:txBody>
      </p:sp>
      <p:sp>
        <p:nvSpPr>
          <p:cNvPr id="142"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sp>
        <p:nvSpPr>
          <p:cNvPr id="149" name="Foto aérea del Puente Circular, un puente peatonal moderno de Copenhague con cinco plataformas circulares"/>
          <p:cNvSpPr/>
          <p:nvPr>
            <p:ph type="pic" idx="21"/>
          </p:nvPr>
        </p:nvSpPr>
        <p:spPr>
          <a:xfrm>
            <a:off x="1727200" y="-1422400"/>
            <a:ext cx="21310600" cy="15989300"/>
          </a:xfrm>
          <a:prstGeom prst="rect">
            <a:avLst/>
          </a:prstGeom>
        </p:spPr>
        <p:txBody>
          <a:bodyPr lIns="91439" tIns="45719" rIns="91439" bIns="45719">
            <a:noAutofit/>
          </a:bodyPr>
          <a:lstStyle/>
          <a:p>
            <a:pPr/>
          </a:p>
        </p:txBody>
      </p:sp>
      <p:sp>
        <p:nvSpPr>
          <p:cNvPr id="150"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 blanco">
    <p:spTree>
      <p:nvGrpSpPr>
        <p:cNvPr id="1" name=""/>
        <p:cNvGrpSpPr/>
        <p:nvPr/>
      </p:nvGrpSpPr>
      <p:grpSpPr>
        <a:xfrm>
          <a:off x="0" y="0"/>
          <a:ext cx="0" cy="0"/>
          <a:chOff x="0" y="0"/>
          <a:chExt cx="0" cy="0"/>
        </a:xfrm>
      </p:grpSpPr>
      <p:sp>
        <p:nvSpPr>
          <p:cNvPr id="157"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y foto">
    <p:spTree>
      <p:nvGrpSpPr>
        <p:cNvPr id="1" name=""/>
        <p:cNvGrpSpPr/>
        <p:nvPr/>
      </p:nvGrpSpPr>
      <p:grpSpPr>
        <a:xfrm>
          <a:off x="0" y="0"/>
          <a:ext cx="0" cy="0"/>
          <a:chOff x="0" y="0"/>
          <a:chExt cx="0" cy="0"/>
        </a:xfrm>
      </p:grpSpPr>
      <p:sp>
        <p:nvSpPr>
          <p:cNvPr id="23" name="La Ópera de Copenhague iluminada por la noche y vista desde el otro lado del canal"/>
          <p:cNvSpPr/>
          <p:nvPr>
            <p:ph type="pic" idx="21"/>
          </p:nvPr>
        </p:nvSpPr>
        <p:spPr>
          <a:xfrm>
            <a:off x="-1" y="-2527300"/>
            <a:ext cx="24384001" cy="16256000"/>
          </a:xfrm>
          <a:prstGeom prst="rect">
            <a:avLst/>
          </a:prstGeom>
        </p:spPr>
        <p:txBody>
          <a:bodyPr lIns="91439" tIns="45719" rIns="91439" bIns="45719">
            <a:noAutofit/>
          </a:bodyPr>
          <a:lstStyle/>
          <a:p>
            <a:pPr/>
          </a:p>
        </p:txBody>
      </p:sp>
      <p:sp>
        <p:nvSpPr>
          <p:cNvPr id="24" name="Nivel de texto 1…"/>
          <p:cNvSpPr txBox="1"/>
          <p:nvPr>
            <p:ph type="body" sz="quarter" idx="1" hasCustomPrompt="1"/>
          </p:nvPr>
        </p:nvSpPr>
        <p:spPr>
          <a:xfrm>
            <a:off x="1727200" y="10718800"/>
            <a:ext cx="20929600" cy="2025650"/>
          </a:xfrm>
          <a:prstGeom prst="rect">
            <a:avLst/>
          </a:prstGeom>
        </p:spPr>
        <p:txBody>
          <a:bodyPr/>
          <a:lstStyle>
            <a:lvl1pPr>
              <a:spcBef>
                <a:spcPts val="2000"/>
              </a:spcBef>
              <a:defRPr>
                <a:solidFill>
                  <a:srgbClr val="F0EBE0"/>
                </a:solidFill>
              </a:defRPr>
            </a:lvl1pPr>
            <a:lvl2pPr>
              <a:spcBef>
                <a:spcPts val="2000"/>
              </a:spcBef>
              <a:defRPr>
                <a:solidFill>
                  <a:srgbClr val="F0EBE0"/>
                </a:solidFill>
              </a:defRPr>
            </a:lvl2pPr>
            <a:lvl3pPr indent="0">
              <a:spcBef>
                <a:spcPts val="2000"/>
              </a:spcBef>
              <a:defRPr>
                <a:solidFill>
                  <a:srgbClr val="F0EBE0"/>
                </a:solidFill>
              </a:defRPr>
            </a:lvl3pPr>
            <a:lvl4pPr indent="0">
              <a:spcBef>
                <a:spcPts val="2000"/>
              </a:spcBef>
              <a:defRPr>
                <a:solidFill>
                  <a:srgbClr val="F0EBE0"/>
                </a:solidFill>
              </a:defRPr>
            </a:lvl4pPr>
            <a:lvl5pPr indent="0">
              <a:spcBef>
                <a:spcPts val="2000"/>
              </a:spcBef>
              <a:defRPr>
                <a:solidFill>
                  <a:srgbClr val="F0EBE0"/>
                </a:solidFill>
              </a:defRPr>
            </a:lvl5pPr>
          </a:lstStyle>
          <a:p>
            <a:pPr/>
            <a:r>
              <a:t>Subtítulo de presentación</a:t>
            </a:r>
          </a:p>
          <a:p>
            <a:pPr lvl="1"/>
            <a:r>
              <a:t/>
            </a:r>
          </a:p>
          <a:p>
            <a:pPr lvl="2"/>
            <a:r>
              <a:t/>
            </a:r>
          </a:p>
          <a:p>
            <a:pPr lvl="3"/>
            <a:r>
              <a:t/>
            </a:r>
          </a:p>
          <a:p>
            <a:pPr lvl="4"/>
            <a:r>
              <a:t/>
            </a:r>
          </a:p>
        </p:txBody>
      </p:sp>
      <p:sp>
        <p:nvSpPr>
          <p:cNvPr id="25" name="Título de presentación"/>
          <p:cNvSpPr txBox="1"/>
          <p:nvPr>
            <p:ph type="title" hasCustomPrompt="1"/>
          </p:nvPr>
        </p:nvSpPr>
        <p:spPr>
          <a:xfrm>
            <a:off x="1727200" y="7817246"/>
            <a:ext cx="20929600" cy="2799954"/>
          </a:xfrm>
          <a:prstGeom prst="rect">
            <a:avLst/>
          </a:prstGeom>
        </p:spPr>
        <p:txBody>
          <a:bodyPr/>
          <a:lstStyle>
            <a:lvl1pPr>
              <a:defRPr>
                <a:solidFill>
                  <a:srgbClr val="FFFFFF"/>
                </a:solidFill>
              </a:defRPr>
            </a:lvl1pPr>
          </a:lstStyle>
          <a:p>
            <a:pPr/>
            <a:r>
              <a:t>Título de presentación</a:t>
            </a:r>
          </a:p>
        </p:txBody>
      </p:sp>
      <p:sp>
        <p:nvSpPr>
          <p:cNvPr id="26" name="Autor y fecha"/>
          <p:cNvSpPr txBox="1"/>
          <p:nvPr>
            <p:ph type="body" sz="quarter" idx="22" hasCustomPrompt="1"/>
          </p:nvPr>
        </p:nvSpPr>
        <p:spPr>
          <a:xfrm>
            <a:off x="1727200" y="1003300"/>
            <a:ext cx="20929600" cy="480060"/>
          </a:xfrm>
          <a:prstGeom prst="rect">
            <a:avLst/>
          </a:prstGeom>
        </p:spPr>
        <p:txBody>
          <a:bodyPr anchor="ctr"/>
          <a:lstStyle>
            <a:lvl1pPr defTabSz="685800">
              <a:lnSpc>
                <a:spcPct val="100000"/>
              </a:lnSpc>
              <a:defRPr b="1" cap="all" spc="0" sz="2000">
                <a:solidFill>
                  <a:srgbClr val="F0EBE0"/>
                </a:solidFill>
              </a:defRPr>
            </a:lvl1pPr>
          </a:lstStyle>
          <a:p>
            <a:pPr/>
            <a:r>
              <a:t>Autor y fecha</a:t>
            </a:r>
          </a:p>
        </p:txBody>
      </p:sp>
      <p:sp>
        <p:nvSpPr>
          <p:cNvPr id="27" name="Línea"/>
          <p:cNvSpPr/>
          <p:nvPr/>
        </p:nvSpPr>
        <p:spPr>
          <a:xfrm>
            <a:off x="863600" y="12852400"/>
            <a:ext cx="22656801" cy="0"/>
          </a:xfrm>
          <a:prstGeom prst="line">
            <a:avLst/>
          </a:prstGeom>
          <a:ln w="12700">
            <a:solidFill>
              <a:srgbClr val="FFFFFF">
                <a:alpha val="30000"/>
              </a:srgbClr>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28" name="Línea"/>
          <p:cNvSpPr/>
          <p:nvPr/>
        </p:nvSpPr>
        <p:spPr>
          <a:xfrm>
            <a:off x="863600" y="889000"/>
            <a:ext cx="22656801" cy="0"/>
          </a:xfrm>
          <a:prstGeom prst="line">
            <a:avLst/>
          </a:prstGeom>
          <a:ln w="50800">
            <a:solidFill>
              <a:srgbClr val="FFFFFF">
                <a:alpha val="30000"/>
              </a:srgbClr>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29" name="Número de diapositiva"/>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y foto alternativa">
    <p:spTree>
      <p:nvGrpSpPr>
        <p:cNvPr id="1" name=""/>
        <p:cNvGrpSpPr/>
        <p:nvPr/>
      </p:nvGrpSpPr>
      <p:grpSpPr>
        <a:xfrm>
          <a:off x="0" y="0"/>
          <a:ext cx="0" cy="0"/>
          <a:chOff x="0" y="0"/>
          <a:chExt cx="0" cy="0"/>
        </a:xfrm>
      </p:grpSpPr>
      <p:sp>
        <p:nvSpPr>
          <p:cNvPr id="36" name="Puente colgante sobre el agua al atardecer"/>
          <p:cNvSpPr/>
          <p:nvPr>
            <p:ph type="pic" idx="21"/>
          </p:nvPr>
        </p:nvSpPr>
        <p:spPr>
          <a:xfrm>
            <a:off x="-3352800" y="0"/>
            <a:ext cx="16002000" cy="13716000"/>
          </a:xfrm>
          <a:prstGeom prst="rect">
            <a:avLst/>
          </a:prstGeom>
        </p:spPr>
        <p:txBody>
          <a:bodyPr lIns="91439" tIns="45719" rIns="91439" bIns="45719">
            <a:noAutofit/>
          </a:bodyPr>
          <a:lstStyle/>
          <a:p>
            <a:pPr/>
          </a:p>
        </p:txBody>
      </p:sp>
      <p:sp>
        <p:nvSpPr>
          <p:cNvPr id="37" name="Título de diapositiva"/>
          <p:cNvSpPr txBox="1"/>
          <p:nvPr>
            <p:ph type="title" hasCustomPrompt="1"/>
          </p:nvPr>
        </p:nvSpPr>
        <p:spPr>
          <a:xfrm>
            <a:off x="13665200" y="4394200"/>
            <a:ext cx="9271000" cy="2540000"/>
          </a:xfrm>
          <a:prstGeom prst="rect">
            <a:avLst/>
          </a:prstGeom>
        </p:spPr>
        <p:txBody>
          <a:bodyPr anchor="t"/>
          <a:lstStyle>
            <a:lvl1pPr algn="l">
              <a:defRPr spc="-80" sz="8000"/>
            </a:lvl1pPr>
          </a:lstStyle>
          <a:p>
            <a:pPr/>
            <a:r>
              <a:t>Título de diapositiva</a:t>
            </a:r>
          </a:p>
        </p:txBody>
      </p:sp>
      <p:sp>
        <p:nvSpPr>
          <p:cNvPr id="38" name="Nivel de texto 1…"/>
          <p:cNvSpPr txBox="1"/>
          <p:nvPr>
            <p:ph type="body" sz="quarter" idx="1" hasCustomPrompt="1"/>
          </p:nvPr>
        </p:nvSpPr>
        <p:spPr>
          <a:xfrm>
            <a:off x="13665200" y="7010400"/>
            <a:ext cx="9271000" cy="2312637"/>
          </a:xfrm>
          <a:prstGeom prst="rect">
            <a:avLst/>
          </a:prstGeom>
        </p:spPr>
        <p:txBody>
          <a:bodyPr/>
          <a:lstStyle>
            <a:lvl1pPr algn="l">
              <a:lnSpc>
                <a:spcPct val="80000"/>
              </a:lnSpc>
            </a:lvl1pPr>
            <a:lvl2pPr algn="l">
              <a:lnSpc>
                <a:spcPct val="80000"/>
              </a:lnSpc>
            </a:lvl2pPr>
            <a:lvl3pPr algn="l">
              <a:lnSpc>
                <a:spcPct val="80000"/>
              </a:lnSpc>
            </a:lvl3pPr>
            <a:lvl4pPr algn="l">
              <a:lnSpc>
                <a:spcPct val="80000"/>
              </a:lnSpc>
            </a:lvl4pPr>
            <a:lvl5pPr algn="l">
              <a:lnSpc>
                <a:spcPct val="80000"/>
              </a:lnSpc>
            </a:lvl5pPr>
          </a:lstStyle>
          <a:p>
            <a:pPr/>
            <a:r>
              <a:t>Subtítulo de diapositiva</a:t>
            </a:r>
          </a:p>
          <a:p>
            <a:pPr lvl="1"/>
            <a:r>
              <a:t/>
            </a:r>
          </a:p>
          <a:p>
            <a:pPr lvl="2"/>
            <a:r>
              <a:t/>
            </a:r>
          </a:p>
          <a:p>
            <a:pPr lvl="3"/>
            <a:r>
              <a:t/>
            </a:r>
          </a:p>
          <a:p>
            <a:pPr lvl="4"/>
            <a:r>
              <a:t/>
            </a:r>
          </a:p>
        </p:txBody>
      </p:sp>
      <p:sp>
        <p:nvSpPr>
          <p:cNvPr id="39" name="Autor y fecha"/>
          <p:cNvSpPr txBox="1"/>
          <p:nvPr>
            <p:ph type="body" sz="quarter" idx="22" hasCustomPrompt="1"/>
          </p:nvPr>
        </p:nvSpPr>
        <p:spPr>
          <a:xfrm>
            <a:off x="13665200" y="3746500"/>
            <a:ext cx="9271000" cy="482600"/>
          </a:xfrm>
          <a:prstGeom prst="rect">
            <a:avLst/>
          </a:prstGeom>
        </p:spPr>
        <p:txBody>
          <a:bodyPr anchor="ctr"/>
          <a:lstStyle>
            <a:lvl1pPr algn="l" defTabSz="685800">
              <a:lnSpc>
                <a:spcPct val="100000"/>
              </a:lnSpc>
              <a:defRPr b="1" cap="all" spc="0" sz="2000">
                <a:solidFill>
                  <a:srgbClr val="227AAF"/>
                </a:solidFill>
              </a:defRPr>
            </a:lvl1pPr>
          </a:lstStyle>
          <a:p>
            <a:pPr/>
            <a:r>
              <a:t>Autor y fecha</a:t>
            </a:r>
          </a:p>
        </p:txBody>
      </p:sp>
      <p:sp>
        <p:nvSpPr>
          <p:cNvPr id="40" name="Línea"/>
          <p:cNvSpPr/>
          <p:nvPr/>
        </p:nvSpPr>
        <p:spPr>
          <a:xfrm>
            <a:off x="13665200" y="3721100"/>
            <a:ext cx="9283700"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41" name="Línea"/>
          <p:cNvSpPr/>
          <p:nvPr/>
        </p:nvSpPr>
        <p:spPr>
          <a:xfrm>
            <a:off x="13665200" y="9525000"/>
            <a:ext cx="9283700"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42"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49" name="Título de diapositiva"/>
          <p:cNvSpPr txBox="1"/>
          <p:nvPr>
            <p:ph type="title" hasCustomPrompt="1"/>
          </p:nvPr>
        </p:nvSpPr>
        <p:spPr>
          <a:xfrm>
            <a:off x="1727200" y="1739900"/>
            <a:ext cx="20929600" cy="3225356"/>
          </a:xfrm>
          <a:prstGeom prst="rect">
            <a:avLst/>
          </a:prstGeom>
        </p:spPr>
        <p:txBody>
          <a:bodyPr anchor="t"/>
          <a:lstStyle/>
          <a:p>
            <a:pPr/>
            <a:r>
              <a:t>Título de diapositiva</a:t>
            </a:r>
          </a:p>
        </p:txBody>
      </p:sp>
      <p:sp>
        <p:nvSpPr>
          <p:cNvPr id="50" name="Autor y fecha"/>
          <p:cNvSpPr txBox="1"/>
          <p:nvPr>
            <p:ph type="body" sz="quarter" idx="21"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defRPr>
            </a:lvl1pPr>
          </a:lstStyle>
          <a:p>
            <a:pPr/>
            <a:r>
              <a:t>Autor y fecha</a:t>
            </a:r>
          </a:p>
        </p:txBody>
      </p:sp>
      <p:sp>
        <p:nvSpPr>
          <p:cNvPr id="51" name="Nivel de texto 1…"/>
          <p:cNvSpPr txBox="1"/>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Texto en viñeta de diapositiva</a:t>
            </a:r>
          </a:p>
          <a:p>
            <a:pPr lvl="1"/>
            <a:r>
              <a:t/>
            </a:r>
          </a:p>
          <a:p>
            <a:pPr lvl="2"/>
            <a:r>
              <a:t/>
            </a:r>
          </a:p>
          <a:p>
            <a:pPr lvl="3"/>
            <a:r>
              <a:t/>
            </a:r>
          </a:p>
          <a:p>
            <a:pPr lvl="4"/>
            <a:r>
              <a:t/>
            </a:r>
          </a:p>
        </p:txBody>
      </p:sp>
      <p:sp>
        <p:nvSpPr>
          <p:cNvPr id="52"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59" name="Nivel de texto 1…"/>
          <p:cNvSpPr txBox="1"/>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Texto en viñeta de diapositiva</a:t>
            </a:r>
          </a:p>
          <a:p>
            <a:pPr lvl="1"/>
            <a:r>
              <a:t/>
            </a:r>
          </a:p>
          <a:p>
            <a:pPr lvl="2"/>
            <a:r>
              <a:t/>
            </a:r>
          </a:p>
          <a:p>
            <a:pPr lvl="3"/>
            <a:r>
              <a:t/>
            </a:r>
          </a:p>
          <a:p>
            <a:pPr lvl="4"/>
            <a:r>
              <a:t/>
            </a:r>
          </a:p>
        </p:txBody>
      </p:sp>
      <p:sp>
        <p:nvSpPr>
          <p:cNvPr id="60"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viñetas y foto">
    <p:spTree>
      <p:nvGrpSpPr>
        <p:cNvPr id="1" name=""/>
        <p:cNvGrpSpPr/>
        <p:nvPr/>
      </p:nvGrpSpPr>
      <p:grpSpPr>
        <a:xfrm>
          <a:off x="0" y="0"/>
          <a:ext cx="0" cy="0"/>
          <a:chOff x="0" y="0"/>
          <a:chExt cx="0" cy="0"/>
        </a:xfrm>
      </p:grpSpPr>
      <p:sp>
        <p:nvSpPr>
          <p:cNvPr id="67" name="Nivel de texto 1…"/>
          <p:cNvSpPr txBox="1"/>
          <p:nvPr>
            <p:ph type="body" sz="quarter" idx="1" hasCustomPrompt="1"/>
          </p:nvPr>
        </p:nvSpPr>
        <p:spPr>
          <a:xfrm>
            <a:off x="13665200" y="7635875"/>
            <a:ext cx="9271000" cy="4568825"/>
          </a:xfrm>
          <a:prstGeom prst="rect">
            <a:avLst/>
          </a:prstGeom>
        </p:spPr>
        <p:txBody>
          <a:bodyPr/>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Texto en viñeta de diapositiva</a:t>
            </a:r>
          </a:p>
          <a:p>
            <a:pPr lvl="1"/>
            <a:r>
              <a:t/>
            </a:r>
          </a:p>
          <a:p>
            <a:pPr lvl="2"/>
            <a:r>
              <a:t/>
            </a:r>
          </a:p>
          <a:p>
            <a:pPr lvl="3"/>
            <a:r>
              <a:t/>
            </a:r>
          </a:p>
          <a:p>
            <a:pPr lvl="4"/>
            <a:r>
              <a:t/>
            </a:r>
          </a:p>
        </p:txBody>
      </p:sp>
      <p:sp>
        <p:nvSpPr>
          <p:cNvPr id="68" name="Puente colgante sobre el agua al atardecer"/>
          <p:cNvSpPr/>
          <p:nvPr>
            <p:ph type="pic" idx="21"/>
          </p:nvPr>
        </p:nvSpPr>
        <p:spPr>
          <a:xfrm>
            <a:off x="-3352800" y="0"/>
            <a:ext cx="16002000" cy="13716000"/>
          </a:xfrm>
          <a:prstGeom prst="rect">
            <a:avLst/>
          </a:prstGeom>
        </p:spPr>
        <p:txBody>
          <a:bodyPr lIns="91439" tIns="45719" rIns="91439" bIns="45719">
            <a:noAutofit/>
          </a:bodyPr>
          <a:lstStyle/>
          <a:p>
            <a:pPr/>
          </a:p>
        </p:txBody>
      </p:sp>
      <p:sp>
        <p:nvSpPr>
          <p:cNvPr id="69" name="Título de diapositiva"/>
          <p:cNvSpPr txBox="1"/>
          <p:nvPr>
            <p:ph type="title" hasCustomPrompt="1"/>
          </p:nvPr>
        </p:nvSpPr>
        <p:spPr>
          <a:xfrm>
            <a:off x="13665200" y="4394200"/>
            <a:ext cx="9271000" cy="2540000"/>
          </a:xfrm>
          <a:prstGeom prst="rect">
            <a:avLst/>
          </a:prstGeom>
        </p:spPr>
        <p:txBody>
          <a:bodyPr anchor="t"/>
          <a:lstStyle>
            <a:lvl1pPr algn="l">
              <a:defRPr spc="-80" sz="8000"/>
            </a:lvl1pPr>
          </a:lstStyle>
          <a:p>
            <a:pPr/>
            <a:r>
              <a:t>Título de diapositiva</a:t>
            </a:r>
          </a:p>
        </p:txBody>
      </p:sp>
      <p:sp>
        <p:nvSpPr>
          <p:cNvPr id="70" name="Autor y fecha"/>
          <p:cNvSpPr txBox="1"/>
          <p:nvPr>
            <p:ph type="body" sz="quarter" idx="22" hasCustomPrompt="1"/>
          </p:nvPr>
        </p:nvSpPr>
        <p:spPr>
          <a:xfrm>
            <a:off x="13665200" y="3740611"/>
            <a:ext cx="9271000" cy="482601"/>
          </a:xfrm>
          <a:prstGeom prst="rect">
            <a:avLst/>
          </a:prstGeom>
        </p:spPr>
        <p:txBody>
          <a:bodyPr anchor="ctr"/>
          <a:lstStyle>
            <a:lvl1pPr algn="l" defTabSz="685800">
              <a:lnSpc>
                <a:spcPct val="100000"/>
              </a:lnSpc>
              <a:defRPr b="1" cap="all" spc="0" sz="2000">
                <a:solidFill>
                  <a:srgbClr val="227AAF"/>
                </a:solidFill>
              </a:defRPr>
            </a:lvl1pPr>
          </a:lstStyle>
          <a:p>
            <a:pPr/>
            <a:r>
              <a:t>Autor y fecha</a:t>
            </a:r>
          </a:p>
        </p:txBody>
      </p:sp>
      <p:sp>
        <p:nvSpPr>
          <p:cNvPr id="71" name="Línea"/>
          <p:cNvSpPr/>
          <p:nvPr/>
        </p:nvSpPr>
        <p:spPr>
          <a:xfrm>
            <a:off x="13665200" y="3721100"/>
            <a:ext cx="9283700"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72" name="Línea"/>
          <p:cNvSpPr/>
          <p:nvPr/>
        </p:nvSpPr>
        <p:spPr>
          <a:xfrm>
            <a:off x="13665200" y="7010400"/>
            <a:ext cx="9283700"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73"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ción">
    <p:bg>
      <p:bgPr>
        <a:solidFill>
          <a:srgbClr val="227AAF"/>
        </a:solidFill>
      </p:bgPr>
    </p:bg>
    <p:spTree>
      <p:nvGrpSpPr>
        <p:cNvPr id="1" name=""/>
        <p:cNvGrpSpPr/>
        <p:nvPr/>
      </p:nvGrpSpPr>
      <p:grpSpPr>
        <a:xfrm>
          <a:off x="0" y="0"/>
          <a:ext cx="0" cy="0"/>
          <a:chOff x="0" y="0"/>
          <a:chExt cx="0" cy="0"/>
        </a:xfrm>
      </p:grpSpPr>
      <p:sp>
        <p:nvSpPr>
          <p:cNvPr id="80" name="Título de sección"/>
          <p:cNvSpPr txBox="1"/>
          <p:nvPr>
            <p:ph type="title" hasCustomPrompt="1"/>
          </p:nvPr>
        </p:nvSpPr>
        <p:spPr>
          <a:xfrm>
            <a:off x="1727200" y="5410200"/>
            <a:ext cx="20929600" cy="2540000"/>
          </a:xfrm>
          <a:prstGeom prst="rect">
            <a:avLst/>
          </a:prstGeom>
        </p:spPr>
        <p:txBody>
          <a:bodyPr anchor="ctr"/>
          <a:lstStyle>
            <a:lvl1pPr algn="l">
              <a:defRPr>
                <a:solidFill>
                  <a:srgbClr val="FFFFFF"/>
                </a:solidFill>
              </a:defRPr>
            </a:lvl1pPr>
          </a:lstStyle>
          <a:p>
            <a:pPr/>
            <a:r>
              <a:t>Título de sección</a:t>
            </a:r>
          </a:p>
        </p:txBody>
      </p:sp>
      <p:sp>
        <p:nvSpPr>
          <p:cNvPr id="81" name="Línea"/>
          <p:cNvSpPr/>
          <p:nvPr/>
        </p:nvSpPr>
        <p:spPr>
          <a:xfrm>
            <a:off x="863600" y="12852400"/>
            <a:ext cx="22656801" cy="0"/>
          </a:xfrm>
          <a:prstGeom prst="line">
            <a:avLst/>
          </a:prstGeom>
          <a:ln w="127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82" name="Línea"/>
          <p:cNvSpPr/>
          <p:nvPr/>
        </p:nvSpPr>
        <p:spPr>
          <a:xfrm>
            <a:off x="863600" y="889000"/>
            <a:ext cx="22656801" cy="0"/>
          </a:xfrm>
          <a:prstGeom prst="line">
            <a:avLst/>
          </a:prstGeom>
          <a:ln w="50800">
            <a:solidFill>
              <a:srgbClr val="EFEBD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83" name="Número de diapositiva"/>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título">
    <p:spTree>
      <p:nvGrpSpPr>
        <p:cNvPr id="1" name=""/>
        <p:cNvGrpSpPr/>
        <p:nvPr/>
      </p:nvGrpSpPr>
      <p:grpSpPr>
        <a:xfrm>
          <a:off x="0" y="0"/>
          <a:ext cx="0" cy="0"/>
          <a:chOff x="0" y="0"/>
          <a:chExt cx="0" cy="0"/>
        </a:xfrm>
      </p:grpSpPr>
      <p:sp>
        <p:nvSpPr>
          <p:cNvPr id="90" name="Título de diapositiva"/>
          <p:cNvSpPr txBox="1"/>
          <p:nvPr>
            <p:ph type="title" hasCustomPrompt="1"/>
          </p:nvPr>
        </p:nvSpPr>
        <p:spPr>
          <a:xfrm>
            <a:off x="1727200" y="1739900"/>
            <a:ext cx="20929600" cy="3229571"/>
          </a:xfrm>
          <a:prstGeom prst="rect">
            <a:avLst/>
          </a:prstGeom>
        </p:spPr>
        <p:txBody>
          <a:bodyPr anchor="t"/>
          <a:lstStyle/>
          <a:p>
            <a:pPr/>
            <a:r>
              <a:t>Título de diapositiva</a:t>
            </a:r>
          </a:p>
        </p:txBody>
      </p:sp>
      <p:sp>
        <p:nvSpPr>
          <p:cNvPr id="91" name="Autor y fecha"/>
          <p:cNvSpPr txBox="1"/>
          <p:nvPr>
            <p:ph type="body" sz="quarter" idx="21"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defRPr>
            </a:lvl1pPr>
          </a:lstStyle>
          <a:p>
            <a:pPr/>
            <a:r>
              <a:t>Autor y fecha</a:t>
            </a:r>
          </a:p>
        </p:txBody>
      </p:sp>
      <p:sp>
        <p:nvSpPr>
          <p:cNvPr id="92"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99" name="Título de agenda"/>
          <p:cNvSpPr txBox="1"/>
          <p:nvPr>
            <p:ph type="title" hasCustomPrompt="1"/>
          </p:nvPr>
        </p:nvSpPr>
        <p:spPr>
          <a:xfrm>
            <a:off x="1727200" y="1739900"/>
            <a:ext cx="20929600" cy="3300115"/>
          </a:xfrm>
          <a:prstGeom prst="rect">
            <a:avLst/>
          </a:prstGeom>
        </p:spPr>
        <p:txBody>
          <a:bodyPr anchor="t"/>
          <a:lstStyle/>
          <a:p>
            <a:pPr/>
            <a:r>
              <a:t>Título de agenda</a:t>
            </a:r>
          </a:p>
        </p:txBody>
      </p:sp>
      <p:sp>
        <p:nvSpPr>
          <p:cNvPr id="100" name="Nivel de texto 1…"/>
          <p:cNvSpPr txBox="1"/>
          <p:nvPr>
            <p:ph type="body" sz="half" idx="1" hasCustomPrompt="1"/>
          </p:nvPr>
        </p:nvSpPr>
        <p:spPr>
          <a:xfrm>
            <a:off x="1727200" y="5043258"/>
            <a:ext cx="20929600" cy="6172201"/>
          </a:xfrm>
          <a:prstGeom prst="rect">
            <a:avLst/>
          </a:prstGeom>
        </p:spPr>
        <p:txBody>
          <a:bodyPr/>
          <a:lstStyle>
            <a:lvl1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1pPr>
            <a:lvl2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2pPr>
            <a:lvl3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3pPr>
            <a:lvl4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4pPr>
            <a:lvl5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5pPr>
          </a:lstStyle>
          <a:p>
            <a:pPr/>
            <a:r>
              <a:t>Temas de agenda</a:t>
            </a:r>
          </a:p>
          <a:p>
            <a:pPr lvl="1"/>
            <a:r>
              <a:t/>
            </a:r>
          </a:p>
          <a:p>
            <a:pPr lvl="2"/>
            <a:r>
              <a:t/>
            </a:r>
          </a:p>
          <a:p>
            <a:pPr lvl="3"/>
            <a:r>
              <a:t/>
            </a:r>
          </a:p>
          <a:p>
            <a:pPr lvl="4"/>
            <a:r>
              <a:t/>
            </a:r>
          </a:p>
        </p:txBody>
      </p:sp>
      <p:sp>
        <p:nvSpPr>
          <p:cNvPr id="101" name="Número de diapositiva"/>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0EBE0"/>
        </a:solidFill>
      </p:bgPr>
    </p:bg>
    <p:spTree>
      <p:nvGrpSpPr>
        <p:cNvPr id="1" name=""/>
        <p:cNvGrpSpPr/>
        <p:nvPr/>
      </p:nvGrpSpPr>
      <p:grpSpPr>
        <a:xfrm>
          <a:off x="0" y="0"/>
          <a:ext cx="0" cy="0"/>
          <a:chOff x="0" y="0"/>
          <a:chExt cx="0" cy="0"/>
        </a:xfrm>
      </p:grpSpPr>
      <p:sp>
        <p:nvSpPr>
          <p:cNvPr id="2" name="Título de presentación"/>
          <p:cNvSpPr txBox="1"/>
          <p:nvPr>
            <p:ph type="title" hasCustomPrompt="1"/>
          </p:nvPr>
        </p:nvSpPr>
        <p:spPr>
          <a:xfrm>
            <a:off x="1727200" y="4428480"/>
            <a:ext cx="20929600" cy="2797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Título de presentación</a:t>
            </a:r>
          </a:p>
        </p:txBody>
      </p:sp>
      <p:sp>
        <p:nvSpPr>
          <p:cNvPr id="3" name="Línea"/>
          <p:cNvSpPr/>
          <p:nvPr/>
        </p:nvSpPr>
        <p:spPr>
          <a:xfrm>
            <a:off x="863600" y="889000"/>
            <a:ext cx="22656801" cy="0"/>
          </a:xfrm>
          <a:prstGeom prst="line">
            <a:avLst/>
          </a:prstGeom>
          <a:ln w="508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4" name="Lí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5" name="Nivel de texto 1…"/>
          <p:cNvSpPr txBox="1"/>
          <p:nvPr>
            <p:ph type="body" idx="1" hasCustomPrompt="1"/>
          </p:nvPr>
        </p:nvSpPr>
        <p:spPr>
          <a:xfrm>
            <a:off x="1727200" y="7251700"/>
            <a:ext cx="20929600" cy="2038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Subtítulo de presentación</a:t>
            </a:r>
          </a:p>
          <a:p>
            <a:pPr lvl="1"/>
            <a:r>
              <a:t/>
            </a:r>
          </a:p>
          <a:p>
            <a:pPr lvl="2"/>
            <a:r>
              <a:t/>
            </a:r>
          </a:p>
          <a:p>
            <a:pPr lvl="3"/>
            <a:r>
              <a:t/>
            </a:r>
          </a:p>
          <a:p>
            <a:pPr lvl="4"/>
            <a:r>
              <a:t/>
            </a:r>
          </a:p>
        </p:txBody>
      </p:sp>
      <p:sp>
        <p:nvSpPr>
          <p:cNvPr id="6" name="Número de diapositiva"/>
          <p:cNvSpPr txBox="1"/>
          <p:nvPr>
            <p:ph type="sldNum" sz="quarter" idx="2"/>
          </p:nvPr>
        </p:nvSpPr>
        <p:spPr>
          <a:xfrm>
            <a:off x="11998832" y="13030199"/>
            <a:ext cx="386335" cy="419101"/>
          </a:xfrm>
          <a:prstGeom prst="rect">
            <a:avLst/>
          </a:prstGeom>
          <a:ln w="12700">
            <a:miter lim="400000"/>
          </a:ln>
        </p:spPr>
        <p:txBody>
          <a:bodyPr wrap="none" lIns="50800" tIns="50800" rIns="50800" bIns="50800" anchor="b">
            <a:spAutoFit/>
          </a:bodyPr>
          <a:lstStyle>
            <a:lvl1pPr defTabSz="821531">
              <a:spcBef>
                <a:spcPts val="0"/>
              </a:spcBef>
              <a:defRPr sz="1800">
                <a:solidFill>
                  <a:srgbClr val="227AA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1pPr>
      <a:lvl2pPr marL="0" marR="0" indent="4572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2pPr>
      <a:lvl3pPr marL="0" marR="0" indent="9144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3pPr>
      <a:lvl4pPr marL="0" marR="0" indent="13716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4pPr>
      <a:lvl5pPr marL="0" marR="0" indent="18288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5pPr>
      <a:lvl6pPr marL="0" marR="0" indent="22860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6pPr>
      <a:lvl7pPr marL="0" marR="0" indent="27432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7pPr>
      <a:lvl8pPr marL="0" marR="0" indent="32004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8pPr>
      <a:lvl9pPr marL="0" marR="0" indent="3657600" algn="ctr" defTabSz="584200" rtl="0" latinLnBrk="0">
        <a:lnSpc>
          <a:spcPct val="80000"/>
        </a:lnSpc>
        <a:spcBef>
          <a:spcPts val="0"/>
        </a:spcBef>
        <a:spcAft>
          <a:spcPts val="0"/>
        </a:spcAft>
        <a:buClrTx/>
        <a:buSzTx/>
        <a:buFontTx/>
        <a:buNone/>
        <a:tabLst/>
        <a:defRPr b="0" baseline="0" cap="none" i="0" spc="-86" strike="noStrike" sz="8600" u="none">
          <a:solidFill>
            <a:srgbClr val="4A4A4A"/>
          </a:solidFill>
          <a:uFillTx/>
          <a:latin typeface="+mn-lt"/>
          <a:ea typeface="+mn-ea"/>
          <a:cs typeface="+mn-cs"/>
          <a:sym typeface="Publico Headline Black"/>
        </a:defRPr>
      </a:lvl9pPr>
    </p:titleStyle>
    <p:bodyStyle>
      <a:lvl1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1pPr>
      <a:lvl2pPr marL="0" marR="0" indent="4572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2pPr>
      <a:lvl3pPr marL="0" marR="0" indent="9144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3pPr>
      <a:lvl4pPr marL="0" marR="0" indent="13716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4pPr>
      <a:lvl5pPr marL="0" marR="0" indent="18288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5pPr>
      <a:lvl6pPr marL="0" marR="0" indent="22860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6pPr>
      <a:lvl7pPr marL="0" marR="0" indent="27432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7pPr>
      <a:lvl8pPr marL="0" marR="0" indent="32004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8pPr>
      <a:lvl9pPr marL="0" marR="0" indent="365760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1pPr>
      <a:lvl2pPr marL="0" marR="0" indent="4572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2pPr>
      <a:lvl3pPr marL="0" marR="0" indent="9144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3pPr>
      <a:lvl4pPr marL="0" marR="0" indent="13716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4pPr>
      <a:lvl5pPr marL="0" marR="0" indent="18288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5pPr>
      <a:lvl6pPr marL="0" marR="0" indent="22860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6pPr>
      <a:lvl7pPr marL="0" marR="0" indent="27432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7pPr>
      <a:lvl8pPr marL="0" marR="0" indent="32004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8pPr>
      <a:lvl9pPr marL="0" marR="0" indent="365760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el-parlamento-y-el-big-ben-en-londres-inglaterra.jpeg.jpeg" descr="el-parlamento-y-el-big-ben-en-londres-inglaterra.jpeg.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7" name="Nov.3th.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r>
              <a:t>Nov.3th.2023</a:t>
            </a:r>
          </a:p>
        </p:txBody>
      </p:sp>
      <p:sp>
        <p:nvSpPr>
          <p:cNvPr id="168" name="THE BIG BEN"/>
          <p:cNvSpPr txBox="1"/>
          <p:nvPr>
            <p:ph type="ctrTitle"/>
          </p:nvPr>
        </p:nvSpPr>
        <p:spPr>
          <a:xfrm>
            <a:off x="1727200" y="2831889"/>
            <a:ext cx="20929601" cy="2797821"/>
          </a:xfrm>
          <a:prstGeom prst="rect">
            <a:avLst/>
          </a:prstGeom>
          <a:effectLst>
            <a:outerShdw sx="100000" sy="100000" kx="0" ky="0" algn="b" rotWithShape="0" blurRad="63500" dist="25400" dir="5400000">
              <a:srgbClr val="4A4A4B">
                <a:alpha val="82023"/>
              </a:srgbClr>
            </a:outerShdw>
          </a:effectLst>
        </p:spPr>
        <p:txBody>
          <a:bodyPr/>
          <a:lstStyle>
            <a:lvl1pPr>
              <a:defRPr spc="-125" sz="12500">
                <a:solidFill>
                  <a:schemeClr val="accent5">
                    <a:satOff val="-38356"/>
                    <a:lumOff val="-16661"/>
                  </a:schemeClr>
                </a:solidFill>
              </a:defRPr>
            </a:lvl1pPr>
          </a:lstStyle>
          <a:p>
            <a:pPr/>
            <a:r>
              <a:t>THE BIG BEN</a:t>
            </a:r>
          </a:p>
        </p:txBody>
      </p:sp>
      <p:sp>
        <p:nvSpPr>
          <p:cNvPr id="169" name="By: Leonardo Daniel Sánchez Perrín"/>
          <p:cNvSpPr txBox="1"/>
          <p:nvPr>
            <p:ph type="subTitle" sz="quarter" idx="1"/>
          </p:nvPr>
        </p:nvSpPr>
        <p:spPr>
          <a:xfrm>
            <a:off x="1727199" y="5169219"/>
            <a:ext cx="20929601" cy="2038285"/>
          </a:xfrm>
          <a:prstGeom prst="rect">
            <a:avLst/>
          </a:prstGeom>
        </p:spPr>
        <p:txBody>
          <a:bodyPr/>
          <a:lstStyle>
            <a:lvl1pPr>
              <a:defRPr>
                <a:solidFill>
                  <a:srgbClr val="FFFFFF"/>
                </a:solidFill>
              </a:defRPr>
            </a:lvl1pPr>
          </a:lstStyle>
          <a:p>
            <a:pPr/>
            <a:r>
              <a:t>By: Leonardo Daniel Sánchez Perrín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What is the Big Ben?"/>
          <p:cNvSpPr txBox="1"/>
          <p:nvPr>
            <p:ph type="title"/>
          </p:nvPr>
        </p:nvSpPr>
        <p:spPr>
          <a:xfrm>
            <a:off x="-3617589" y="3261502"/>
            <a:ext cx="20929601" cy="3225357"/>
          </a:xfrm>
          <a:prstGeom prst="rect">
            <a:avLst/>
          </a:prstGeom>
        </p:spPr>
        <p:txBody>
          <a:bodyPr/>
          <a:lstStyle>
            <a:lvl1pPr>
              <a:defRPr>
                <a:solidFill>
                  <a:schemeClr val="accent3">
                    <a:satOff val="-12160"/>
                    <a:lumOff val="-20326"/>
                  </a:schemeClr>
                </a:solidFill>
              </a:defRPr>
            </a:lvl1pPr>
          </a:lstStyle>
          <a:p>
            <a:pPr/>
            <a:r>
              <a:t>What is the Big Ben?</a:t>
            </a:r>
          </a:p>
        </p:txBody>
      </p:sp>
      <p:sp>
        <p:nvSpPr>
          <p:cNvPr id="172" name="THE BIG BEN"/>
          <p:cNvSpPr txBox="1"/>
          <p:nvPr>
            <p:ph type="body" idx="21"/>
          </p:nvPr>
        </p:nvSpPr>
        <p:spPr>
          <a:xfrm>
            <a:off x="-8719433" y="1003300"/>
            <a:ext cx="20929601" cy="482601"/>
          </a:xfrm>
          <a:prstGeom prst="rect">
            <a:avLst/>
          </a:prstGeom>
          <a:extLst>
            <a:ext uri="{C572A759-6A51-4108-AA02-DFA0A04FC94B}">
              <ma14:wrappingTextBoxFlag xmlns:ma14="http://schemas.microsoft.com/office/mac/drawingml/2011/main" val="1"/>
            </a:ext>
          </a:extLst>
        </p:spPr>
        <p:txBody>
          <a:bodyPr/>
          <a:lstStyle/>
          <a:p>
            <a:pPr/>
            <a:r>
              <a:t>THE BIG BEN</a:t>
            </a:r>
          </a:p>
        </p:txBody>
      </p:sp>
      <p:sp>
        <p:nvSpPr>
          <p:cNvPr id="173" name="The Big Ben is the House of Parliament and Elizabeth Tower. It is London´s most iconic building. Technically, Big Ben is the name given to the massive bell inside the clock tower, which weighs more than 13 kg. It really looks great at night when the four"/>
          <p:cNvSpPr txBox="1"/>
          <p:nvPr>
            <p:ph type="body" sz="half" idx="1"/>
          </p:nvPr>
        </p:nvSpPr>
        <p:spPr>
          <a:xfrm>
            <a:off x="1842279" y="5643388"/>
            <a:ext cx="20929601" cy="6165851"/>
          </a:xfrm>
          <a:prstGeom prst="rect">
            <a:avLst/>
          </a:prstGeom>
        </p:spPr>
        <p:txBody>
          <a:bodyPr/>
          <a:lstStyle/>
          <a:p>
            <a:pPr/>
            <a:r>
              <a:t>The Big Ben is the House of Parliament and Elizabeth Tower. It is London´s most iconic building. Technically, Big Ben is the name given to the massive bell inside the clock tower, which weighs more than 13 kg. It really looks great at night when the four clock faces are illuminated.</a:t>
            </a:r>
          </a:p>
        </p:txBody>
      </p:sp>
      <p:pic>
        <p:nvPicPr>
          <p:cNvPr id="174" name="JJC-0000000005_4_jpg.jpeg" descr="JJC-0000000005_4_jpg.jpeg"/>
          <p:cNvPicPr>
            <a:picLocks noChangeAspect="1"/>
          </p:cNvPicPr>
          <p:nvPr/>
        </p:nvPicPr>
        <p:blipFill>
          <a:blip r:embed="rId2">
            <a:extLst/>
          </a:blip>
          <a:stretch>
            <a:fillRect/>
          </a:stretch>
        </p:blipFill>
        <p:spPr>
          <a:xfrm>
            <a:off x="15156321" y="1227511"/>
            <a:ext cx="7147902" cy="10764740"/>
          </a:xfrm>
          <a:prstGeom prst="rect">
            <a:avLst/>
          </a:prstGeom>
          <a:ln w="25400">
            <a:miter lim="400000"/>
          </a:ln>
          <a:effectLst>
            <a:outerShdw sx="100000" sy="100000" kx="0" ky="0" algn="b" rotWithShape="0" blurRad="254000" dist="127000" dir="5400000">
              <a:srgbClr val="000000">
                <a:alpha val="70000"/>
              </a:srgbClr>
            </a:outerShdw>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Puente colgante sobre el agua al atardecer" descr="Puente colgante sobre el agua al atardecer"/>
          <p:cNvPicPr>
            <a:picLocks noChangeAspect="1"/>
          </p:cNvPicPr>
          <p:nvPr>
            <p:ph type="pic" idx="21"/>
          </p:nvPr>
        </p:nvPicPr>
        <p:blipFill>
          <a:blip r:embed="rId2">
            <a:extLst/>
          </a:blip>
          <a:srcRect l="12885" t="0" r="12885" b="0"/>
          <a:stretch>
            <a:fillRect/>
          </a:stretch>
        </p:blipFill>
        <p:spPr>
          <a:xfrm>
            <a:off x="0" y="0"/>
            <a:ext cx="12217400" cy="13716000"/>
          </a:xfrm>
          <a:prstGeom prst="rect">
            <a:avLst/>
          </a:prstGeom>
        </p:spPr>
      </p:pic>
      <p:sp>
        <p:nvSpPr>
          <p:cNvPr id="177" name="How does it works?"/>
          <p:cNvSpPr txBox="1"/>
          <p:nvPr>
            <p:ph type="title"/>
          </p:nvPr>
        </p:nvSpPr>
        <p:spPr>
          <a:xfrm>
            <a:off x="13665200" y="1016511"/>
            <a:ext cx="9271000" cy="2540001"/>
          </a:xfrm>
          <a:prstGeom prst="rect">
            <a:avLst/>
          </a:prstGeom>
        </p:spPr>
        <p:txBody>
          <a:bodyPr/>
          <a:lstStyle>
            <a:lvl1pPr>
              <a:defRPr>
                <a:solidFill>
                  <a:schemeClr val="accent6">
                    <a:hueOff val="-160637"/>
                    <a:satOff val="-4080"/>
                    <a:lumOff val="-9037"/>
                  </a:schemeClr>
                </a:solidFill>
              </a:defRPr>
            </a:lvl1pPr>
          </a:lstStyle>
          <a:p>
            <a:pPr/>
            <a:r>
              <a:t>How does it works?</a:t>
            </a:r>
          </a:p>
        </p:txBody>
      </p:sp>
      <p:sp>
        <p:nvSpPr>
          <p:cNvPr id="178" name="The Big Ben´s clock works thanks to the “Double Three-legged Gravity Escapement” designed by Edmund Beckett Denison to solve the problem of the clocks accuracy affected by the outside pressure like the wind on the clock hands. Now it compensates for the "/>
          <p:cNvSpPr txBox="1"/>
          <p:nvPr>
            <p:ph type="body" sz="quarter" idx="1"/>
          </p:nvPr>
        </p:nvSpPr>
        <p:spPr>
          <a:xfrm>
            <a:off x="13665200" y="4080241"/>
            <a:ext cx="9271000" cy="2312638"/>
          </a:xfrm>
          <a:prstGeom prst="rect">
            <a:avLst/>
          </a:prstGeom>
        </p:spPr>
        <p:txBody>
          <a:bodyPr/>
          <a:lstStyle>
            <a:lvl1pPr>
              <a:spcBef>
                <a:spcPts val="1600"/>
              </a:spcBef>
              <a:tabLst>
                <a:tab pos="241300" algn="l"/>
                <a:tab pos="495300" algn="l"/>
                <a:tab pos="736600" algn="l"/>
                <a:tab pos="990600" algn="l"/>
                <a:tab pos="1231900" algn="l"/>
                <a:tab pos="1485900" algn="l"/>
                <a:tab pos="1739900" algn="l"/>
                <a:tab pos="1981200" algn="l"/>
                <a:tab pos="2235200" algn="l"/>
                <a:tab pos="2476500" algn="l"/>
                <a:tab pos="2730500" algn="l"/>
                <a:tab pos="2984500" algn="l"/>
              </a:tabLst>
              <a:defRPr spc="0" sz="2520">
                <a:solidFill>
                  <a:srgbClr val="4A4A4A"/>
                </a:solidFill>
                <a:latin typeface="Avenir Next Medium"/>
                <a:ea typeface="Avenir Next Medium"/>
                <a:cs typeface="Avenir Next Medium"/>
                <a:sym typeface="Avenir Next Medium"/>
              </a:defRPr>
            </a:lvl1pPr>
          </a:lstStyle>
          <a:p>
            <a:pPr defTabSz="914400"/>
            <a:r>
              <a:t>The Big Ben´s clock works thanks to the “Double Three-legged Gravity Escapement” designed by Edmund Beckett Denison to solve the problem of the clocks accuracy affected by the outside pressure like the wind on the clock hands. Now it compensates for the effects of outside pressure on the mechanism and It works perfect.</a:t>
            </a:r>
          </a:p>
        </p:txBody>
      </p:sp>
      <p:sp>
        <p:nvSpPr>
          <p:cNvPr id="179" name="IMPORTANT FACTS"/>
          <p:cNvSpPr txBox="1"/>
          <p:nvPr/>
        </p:nvSpPr>
        <p:spPr>
          <a:xfrm>
            <a:off x="13647683" y="8722871"/>
            <a:ext cx="3488056" cy="6565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chemeClr val="accent4">
                    <a:satOff val="-34419"/>
                    <a:lumOff val="-17923"/>
                  </a:schemeClr>
                </a:solidFill>
                <a:latin typeface="Publico Text Roman"/>
                <a:ea typeface="Publico Text Roman"/>
                <a:cs typeface="Publico Text Roman"/>
                <a:sym typeface="Publico Text Roman"/>
              </a:defRPr>
            </a:lvl1pPr>
          </a:lstStyle>
          <a:p>
            <a:pPr/>
            <a:r>
              <a:t>IMPORTANT FACTS</a:t>
            </a:r>
          </a:p>
        </p:txBody>
      </p:sp>
      <p:sp>
        <p:nvSpPr>
          <p:cNvPr id="180" name="The mechanism weighs 5 tonnes…"/>
          <p:cNvSpPr txBox="1"/>
          <p:nvPr/>
        </p:nvSpPr>
        <p:spPr>
          <a:xfrm>
            <a:off x="13582267" y="9670538"/>
            <a:ext cx="9449566" cy="2953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914400">
              <a:lnSpc>
                <a:spcPct val="80000"/>
              </a:lnSpc>
              <a:spcBef>
                <a:spcPts val="1600"/>
              </a:spcBef>
              <a:tabLst>
                <a:tab pos="241300" algn="l"/>
                <a:tab pos="495300" algn="l"/>
                <a:tab pos="736600" algn="l"/>
                <a:tab pos="990600" algn="l"/>
                <a:tab pos="1231900" algn="l"/>
                <a:tab pos="1485900" algn="l"/>
                <a:tab pos="1739900" algn="l"/>
                <a:tab pos="1981200" algn="l"/>
                <a:tab pos="2235200" algn="l"/>
                <a:tab pos="2476500" algn="l"/>
                <a:tab pos="2730500" algn="l"/>
                <a:tab pos="2984500" algn="l"/>
              </a:tabLst>
              <a:defRPr sz="2520">
                <a:solidFill>
                  <a:srgbClr val="4A4A4B"/>
                </a:solidFill>
              </a:defRPr>
            </a:pPr>
            <a:r>
              <a:t>The mechanism weighs 5 tonnes</a:t>
            </a:r>
          </a:p>
          <a:p>
            <a:pPr algn="l" defTabSz="914400">
              <a:lnSpc>
                <a:spcPct val="80000"/>
              </a:lnSpc>
              <a:spcBef>
                <a:spcPts val="1600"/>
              </a:spcBef>
              <a:tabLst>
                <a:tab pos="241300" algn="l"/>
                <a:tab pos="495300" algn="l"/>
                <a:tab pos="736600" algn="l"/>
                <a:tab pos="990600" algn="l"/>
                <a:tab pos="1231900" algn="l"/>
                <a:tab pos="1485900" algn="l"/>
                <a:tab pos="1739900" algn="l"/>
                <a:tab pos="1981200" algn="l"/>
                <a:tab pos="2235200" algn="l"/>
                <a:tab pos="2476500" algn="l"/>
                <a:tab pos="2730500" algn="l"/>
                <a:tab pos="2984500" algn="l"/>
              </a:tabLst>
              <a:defRPr sz="2520">
                <a:solidFill>
                  <a:srgbClr val="4A4A4B"/>
                </a:solidFill>
              </a:defRPr>
            </a:pPr>
            <a:r>
              <a:t>Is made of cast iron</a:t>
            </a:r>
          </a:p>
          <a:p>
            <a:pPr algn="l" defTabSz="914400">
              <a:lnSpc>
                <a:spcPct val="80000"/>
              </a:lnSpc>
              <a:spcBef>
                <a:spcPts val="1600"/>
              </a:spcBef>
              <a:tabLst>
                <a:tab pos="241300" algn="l"/>
                <a:tab pos="495300" algn="l"/>
                <a:tab pos="736600" algn="l"/>
                <a:tab pos="990600" algn="l"/>
                <a:tab pos="1231900" algn="l"/>
                <a:tab pos="1485900" algn="l"/>
                <a:tab pos="1739900" algn="l"/>
                <a:tab pos="1981200" algn="l"/>
                <a:tab pos="2235200" algn="l"/>
                <a:tab pos="2476500" algn="l"/>
                <a:tab pos="2730500" algn="l"/>
                <a:tab pos="2984500" algn="l"/>
              </a:tabLst>
              <a:defRPr sz="2520">
                <a:solidFill>
                  <a:srgbClr val="4A4A4B"/>
                </a:solidFill>
              </a:defRPr>
            </a:pPr>
            <a:r>
              <a:t>The pendulum weighs 310 kgs</a:t>
            </a:r>
          </a:p>
          <a:p>
            <a:pPr algn="l" defTabSz="914400">
              <a:lnSpc>
                <a:spcPct val="80000"/>
              </a:lnSpc>
              <a:spcBef>
                <a:spcPts val="1600"/>
              </a:spcBef>
              <a:tabLst>
                <a:tab pos="241300" algn="l"/>
                <a:tab pos="495300" algn="l"/>
                <a:tab pos="736600" algn="l"/>
                <a:tab pos="990600" algn="l"/>
                <a:tab pos="1231900" algn="l"/>
                <a:tab pos="1485900" algn="l"/>
                <a:tab pos="1739900" algn="l"/>
                <a:tab pos="1981200" algn="l"/>
                <a:tab pos="2235200" algn="l"/>
                <a:tab pos="2476500" algn="l"/>
                <a:tab pos="2730500" algn="l"/>
                <a:tab pos="2984500" algn="l"/>
              </a:tabLst>
              <a:defRPr sz="2520">
                <a:solidFill>
                  <a:srgbClr val="4A4A4B"/>
                </a:solidFill>
              </a:defRPr>
            </a:pPr>
            <a:r>
              <a:t>There are four bells fixed and struck by hammers from outside. Their notes all combine to form the famous tune: “E” “G” “F#” “B”</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El Teatro Real Danés, un edificio moderno frente al mar en Copenhague, visto desde el puerto al atardecer" descr="El Teatro Real Danés, un edificio moderno frente al mar en Copenhague, visto desde el puerto al atardecer"/>
          <p:cNvPicPr>
            <a:picLocks noChangeAspect="1"/>
          </p:cNvPicPr>
          <p:nvPr>
            <p:ph type="pic" idx="21"/>
          </p:nvPr>
        </p:nvPicPr>
        <p:blipFill>
          <a:blip r:embed="rId2">
            <a:extLst/>
          </a:blip>
          <a:srcRect l="0" t="0" r="0" b="5196"/>
          <a:stretch>
            <a:fillRect/>
          </a:stretch>
        </p:blipFill>
        <p:spPr>
          <a:xfrm>
            <a:off x="0" y="0"/>
            <a:ext cx="24384000" cy="13716000"/>
          </a:xfrm>
          <a:prstGeom prst="rect">
            <a:avLst/>
          </a:prstGeom>
        </p:spPr>
      </p:pic>
      <p:sp>
        <p:nvSpPr>
          <p:cNvPr id="183" name="BIG BEN´S REAL NAME"/>
          <p:cNvSpPr txBox="1"/>
          <p:nvPr>
            <p:ph type="body" sz="quarter" idx="1"/>
          </p:nvPr>
        </p:nvSpPr>
        <p:spPr>
          <a:xfrm>
            <a:off x="1889412" y="1640172"/>
            <a:ext cx="10775585" cy="1936416"/>
          </a:xfrm>
          <a:prstGeom prst="rect">
            <a:avLst/>
          </a:prstGeom>
          <a:solidFill>
            <a:srgbClr val="4B4A4B"/>
          </a:solidFill>
        </p:spPr>
        <p:txBody>
          <a:bodyP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pc="0" sz="6400">
                <a:solidFill>
                  <a:schemeClr val="accent3">
                    <a:satOff val="17877"/>
                    <a:lumOff val="13752"/>
                  </a:schemeClr>
                </a:solidFill>
                <a:latin typeface="Publico Text Roman"/>
                <a:ea typeface="Publico Text Roman"/>
                <a:cs typeface="Publico Text Roman"/>
                <a:sym typeface="Publico Text Roman"/>
              </a:defRPr>
            </a:lvl1pPr>
          </a:lstStyle>
          <a:p>
            <a:pPr/>
            <a:r>
              <a:t>BIG BEN´S REAL NAME</a:t>
            </a:r>
          </a:p>
        </p:txBody>
      </p:sp>
      <p:sp>
        <p:nvSpPr>
          <p:cNvPr id="184" name="Línea"/>
          <p:cNvSpPr/>
          <p:nvPr/>
        </p:nvSpPr>
        <p:spPr>
          <a:xfrm>
            <a:off x="863600" y="889000"/>
            <a:ext cx="22656801" cy="0"/>
          </a:xfrm>
          <a:prstGeom prst="line">
            <a:avLst/>
          </a:prstGeom>
          <a:ln w="50800">
            <a:solidFill>
              <a:schemeClr val="accent3"/>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185" name="Línea"/>
          <p:cNvSpPr/>
          <p:nvPr/>
        </p:nvSpPr>
        <p:spPr>
          <a:xfrm>
            <a:off x="863600" y="12852400"/>
            <a:ext cx="22656801" cy="0"/>
          </a:xfrm>
          <a:prstGeom prst="line">
            <a:avLst/>
          </a:prstGeom>
          <a:ln w="12700">
            <a:solidFill>
              <a:srgbClr val="227AAF"/>
            </a:solidFill>
            <a:miter lim="400000"/>
          </a:ln>
        </p:spPr>
        <p:txBody>
          <a:bodyPr lIns="0" tIns="0" rIns="0" bIns="0" anchor="ctr"/>
          <a:lstStyle/>
          <a:p>
            <a:pP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cap="all" sz="3000">
                <a:solidFill>
                  <a:srgbClr val="FFFFFF"/>
                </a:solidFill>
                <a:latin typeface="Publico Text Roman"/>
                <a:ea typeface="Publico Text Roman"/>
                <a:cs typeface="Publico Text Roman"/>
                <a:sym typeface="Publico Text Roman"/>
              </a:defRPr>
            </a:pPr>
          </a:p>
        </p:txBody>
      </p:sp>
      <p:sp>
        <p:nvSpPr>
          <p:cNvPr id="186" name="The tower itself was formally known as St. Stephen Tower until 2012 when it was renamed Elizabeth Tower on the occasion of Elizabeth II´s Diamond Jubilee, celebrating 60 years on the British throne"/>
          <p:cNvSpPr txBox="1"/>
          <p:nvPr>
            <p:ph type="body" idx="22"/>
          </p:nvPr>
        </p:nvSpPr>
        <p:spPr>
          <a:xfrm>
            <a:off x="1889412" y="2945198"/>
            <a:ext cx="10775585" cy="1591237"/>
          </a:xfrm>
          <a:prstGeom prst="rect">
            <a:avLst/>
          </a:prstGeom>
          <a:solidFill>
            <a:srgbClr val="4B4A4B"/>
          </a:solidFill>
          <a:extLst>
            <a:ext uri="{C572A759-6A51-4108-AA02-DFA0A04FC94B}">
              <ma14:wrappingTextBoxFlag xmlns:ma14="http://schemas.microsoft.com/office/mac/drawingml/2011/main" val="1"/>
            </a:ext>
          </a:extLst>
        </p:spPr>
        <p:txBody>
          <a:bodyPr/>
          <a:lstStyle>
            <a:lvl1pPr algn="l">
              <a:lnSpc>
                <a:spcPct val="80000"/>
              </a:lnSpc>
              <a:spcBef>
                <a:spcPts val="1800"/>
              </a:spcBef>
              <a:tabLst>
                <a:tab pos="266700" algn="l"/>
                <a:tab pos="533400" algn="l"/>
                <a:tab pos="800100" algn="l"/>
                <a:tab pos="1066800" algn="l"/>
                <a:tab pos="1333500" algn="l"/>
                <a:tab pos="1600200" algn="l"/>
                <a:tab pos="1866900" algn="l"/>
                <a:tab pos="2133600" algn="l"/>
                <a:tab pos="2400300" algn="l"/>
                <a:tab pos="2667000" algn="l"/>
                <a:tab pos="2933700" algn="l"/>
                <a:tab pos="3200400" algn="l"/>
              </a:tabLst>
              <a:defRPr sz="2700">
                <a:solidFill>
                  <a:srgbClr val="FFFFFF"/>
                </a:solidFill>
                <a:latin typeface="Avenir Next Medium"/>
                <a:ea typeface="Avenir Next Medium"/>
                <a:cs typeface="Avenir Next Medium"/>
                <a:sym typeface="Avenir Next Medium"/>
              </a:defRPr>
            </a:lvl1pPr>
          </a:lstStyle>
          <a:p>
            <a:pPr defTabSz="914400"/>
            <a:r>
              <a:t>The tower itself was formally known as St. Stephen Tower until 2012 when it was renamed Elizabeth Tower on the occasion of Elizabeth II´s Diamond Jubilee, celebrating 60 years on the British throne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hank you!"/>
          <p:cNvSpPr txBox="1"/>
          <p:nvPr>
            <p:ph type="body" sz="quarter" idx="1"/>
          </p:nvPr>
        </p:nvSpPr>
        <p:spPr>
          <a:prstGeom prst="rect">
            <a:avLst/>
          </a:prstGeom>
        </p:spPr>
        <p:txBody>
          <a:bodyPr/>
          <a:lstStyle/>
          <a:p>
            <a:pPr/>
            <a:r>
              <a:t>Thank you!</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6_FeatureStory">
  <a:themeElements>
    <a:clrScheme name="26_FeatureStory">
      <a:dk1>
        <a:srgbClr val="000000"/>
      </a:dk1>
      <a:lt1>
        <a:srgbClr val="F0EBE0"/>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all" i="0" spc="0" strike="noStrike" sz="3000" u="none" kumimoji="0" normalizeH="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6_FeatureStory">
  <a:themeElements>
    <a:clrScheme name="26_FeatureStory">
      <a:dk1>
        <a:srgbClr val="000000"/>
      </a:dk1>
      <a:lt1>
        <a:srgbClr val="FFFFFF"/>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Publico Headline Black"/>
        <a:ea typeface="Publico Headline Black"/>
        <a:cs typeface="Publico Headline Black"/>
      </a:majorFont>
      <a:minorFont>
        <a:latin typeface="Publico Headline Black"/>
        <a:ea typeface="Publico Headline Black"/>
        <a:cs typeface="Publico Headline Black"/>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all" i="0" spc="0" strike="noStrike" sz="3000" u="none" kumimoji="0" normalizeH="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1000"/>
          </a:spcBef>
          <a:spcAft>
            <a:spcPts val="0"/>
          </a:spcAft>
          <a:buClrTx/>
          <a:buSzTx/>
          <a:buFontTx/>
          <a:buNone/>
          <a:tabLst/>
          <a:defRPr b="0" baseline="0" cap="none" i="0" spc="0" strike="noStrike" sz="2000" u="none" kumimoji="0" normalizeH="0">
            <a:ln>
              <a:noFill/>
            </a:ln>
            <a:solidFill>
              <a:srgbClr val="000000"/>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