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780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679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63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112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841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0909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616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999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137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379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4627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5731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056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020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103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201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EAF25-E9F5-4349-8ABB-2703A6DBEB8B}" type="datetimeFigureOut">
              <a:rPr lang="es-MX" smtClean="0"/>
              <a:t>05/11/23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369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Geograf%C3%ADa_de_Inglaterr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Thames_Panorama,_London_-_June_2009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ltphoto.net/2012/10/12/the-london-eye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tophe-rhein.canoprof.fr/eleve/TBI/TBI_secondaire_substitution_et_augmentation/activities/04_tbi_augmentation_secondaire.x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warby/3892680713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D0B1D-27D3-37B4-28B6-C3DAEA7BE7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>
                <a:latin typeface="American Typewriter" panose="02090604020004020304" pitchFamily="18" charset="77"/>
              </a:rPr>
              <a:t>The London Eye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6C6169-2596-7FF9-2FA3-216978ABA7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latin typeface="American Typewriter Condensed L" panose="02090306020004020304" pitchFamily="18" charset="77"/>
              </a:rPr>
              <a:t>Renata Nirel Hernández Medina 4ºA</a:t>
            </a:r>
          </a:p>
          <a:p>
            <a:r>
              <a:rPr lang="es-MX" dirty="0"/>
              <a:t>Teachers Name:Gachuz Sandoval Victor Hugo</a:t>
            </a:r>
          </a:p>
        </p:txBody>
      </p:sp>
    </p:spTree>
    <p:extLst>
      <p:ext uri="{BB962C8B-B14F-4D97-AF65-F5344CB8AC3E}">
        <p14:creationId xmlns:p14="http://schemas.microsoft.com/office/powerpoint/2010/main" val="4011370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B327B-DF6D-DD77-59E3-3930237D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MX" sz="14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C054DB-0339-8B03-8E46-275640624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9739"/>
            <a:ext cx="10515600" cy="4379912"/>
          </a:xfrm>
        </p:spPr>
        <p:txBody>
          <a:bodyPr/>
          <a:lstStyle/>
          <a:p>
            <a:endParaRPr lang="es-MX" dirty="0"/>
          </a:p>
          <a:p>
            <a:pPr algn="just"/>
            <a:r>
              <a:rPr lang="es-MX" sz="18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London Eye is the most popular paid tourist attraction in London, attracting nearly 4 million visitors annually</a:t>
            </a:r>
            <a:r>
              <a:rPr lang="es-MX" sz="1800" kern="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800" kern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800" kern="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s-MX" sz="18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addition to having been awarded nationally and internationally, up to 85 times, for its surprising architectural and tourist quality, and for being an engineering achievement</a:t>
            </a:r>
            <a:r>
              <a:rPr lang="es-MX" sz="1800" kern="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800" kern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D32578-EB0E-769B-EC77-60D6C4B8D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69983" y="4370450"/>
            <a:ext cx="2852033" cy="21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00B9D-24CE-07FE-B0EB-A727F0C0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670F72-66B8-FF04-7EA0-619D21729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9739"/>
            <a:ext cx="10515600" cy="4491364"/>
          </a:xfrm>
        </p:spPr>
        <p:txBody>
          <a:bodyPr/>
          <a:lstStyle/>
          <a:p>
            <a:pPr algn="just"/>
            <a:r>
              <a:rPr lang="es-MX" sz="18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London Eye is a Ferris wheel located on the south bank of the River Thames. At 135 meters high and 120 meters in diameter, it offers visitors a 360-degree view of the capital.</a:t>
            </a:r>
            <a:endParaRPr lang="es-MX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MX" dirty="0"/>
          </a:p>
          <a:p>
            <a:pPr algn="just"/>
            <a:r>
              <a:rPr lang="es-MX" sz="18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Construction began in 1998 and the main components of the attraction were built off-site and shipped to the construction site where the wheel was assembled. The London Eye was officially opened on December 31, 1999.</a:t>
            </a:r>
          </a:p>
          <a:p>
            <a:endParaRPr lang="es-MX" sz="1800" kern="0" dirty="0">
              <a:solidFill>
                <a:srgbClr val="20212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MX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CE4334-E769-06CD-84D5-5F8639EBB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74730" y="4262005"/>
            <a:ext cx="5875283" cy="25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5308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B2268-CEC2-43A1-2F6D-1E5C6298C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70998-72E3-D096-EE77-D87A744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9739"/>
            <a:ext cx="10515600" cy="4379912"/>
          </a:xfrm>
        </p:spPr>
        <p:txBody>
          <a:bodyPr/>
          <a:lstStyle/>
          <a:p>
            <a:pPr algn="just"/>
            <a:r>
              <a:rPr lang="es-MX" sz="26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London Eye was originally known as the Millennium Wheel, but was changed to the London Eye in 2011.</a:t>
            </a:r>
            <a:endParaRPr lang="es-MX" sz="2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659E52-E933-3E2D-F6B1-625EF685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19839" y="2739749"/>
            <a:ext cx="5468178" cy="364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2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9C76C-76F2-71AA-5110-4D5A5C3B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924640" cy="1544315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F507D3F-3C36-4857-0140-B472F49DF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2174406"/>
            <a:ext cx="9571659" cy="87716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fast-track ticket for the London Eye which, from €56, in pesos mx 1048, is ideal if you have a flexible budget and value your time. 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can reserve a time to access the Ferris wheel and,  this way, better organize your trip.</a:t>
            </a:r>
            <a:r>
              <a:rPr lang="es-MX" alt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A016AD-56C0-ADD6-FFDB-A6563606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6260" y="3254053"/>
            <a:ext cx="6794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E128C-CEBF-3529-A23F-84DD8D13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latin typeface="ACADEMY ENGRAVED LET PLAIN:1.0" panose="02000000000000000000" pitchFamily="2" charset="0"/>
              </a:rPr>
              <a:t>Creators of the London Eye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FA51D358-FE90-AB2E-682D-4B9DED371F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182" b="20182"/>
          <a:stretch>
            <a:fillRect/>
          </a:stretch>
        </p:blipFill>
        <p:spPr/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F2BCC3-4DB8-582B-80DE-EB2287F7E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Julia Barbara Barfield , David Marks,  Nic Bailey , Steve Chilton , Malcolm Cook , Frank Anatole and Mark Sparrowhawk had the idea for the London Eye.</a:t>
            </a:r>
          </a:p>
        </p:txBody>
      </p:sp>
    </p:spTree>
    <p:extLst>
      <p:ext uri="{BB962C8B-B14F-4D97-AF65-F5344CB8AC3E}">
        <p14:creationId xmlns:p14="http://schemas.microsoft.com/office/powerpoint/2010/main" val="263672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A91CF-74BF-96B2-1C7D-D99346E8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>
                <a:latin typeface="ACADEMY ENGRAVED LET PLAIN:1.0" panose="02000000000000000000" pitchFamily="2" charset="0"/>
              </a:rPr>
              <a:t>¡Thanks for your attention!</a:t>
            </a:r>
          </a:p>
        </p:txBody>
      </p:sp>
      <p:pic>
        <p:nvPicPr>
          <p:cNvPr id="5122" name="Picture 2" descr="London Eye death trap. by Christopher Cook aka tooandflow on Dribbble">
            <a:extLst>
              <a:ext uri="{FF2B5EF4-FFF2-40B4-BE49-F238E27FC236}">
                <a16:creationId xmlns:a16="http://schemas.microsoft.com/office/drawing/2014/main" id="{62E3998B-9E83-EA6F-2279-198E2D1220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863" y="2532658"/>
            <a:ext cx="4183062" cy="313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RADIN — Hustlin Holmes London Eye by Karadin PLEASE...">
            <a:extLst>
              <a:ext uri="{FF2B5EF4-FFF2-40B4-BE49-F238E27FC236}">
                <a16:creationId xmlns:a16="http://schemas.microsoft.com/office/drawing/2014/main" id="{FB9CFEF5-E7AB-3672-9FA7-A75D458CE7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46" y="2096294"/>
            <a:ext cx="45014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Faceta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{41EB35F1-C099-CE4F-B5FB-6CC35C26ECD4}tf10001060</Template>
  <TotalTime>121</TotalTime>
  <Words>252</Words>
  <Application>Microsoft Macintosh PowerPoint</Application>
  <PresentationFormat>Panorámica</PresentationFormat>
  <Paragraphs>18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ACADEMY ENGRAVED LET PLAIN:1.0</vt:lpstr>
      <vt:lpstr>American Typewriter</vt:lpstr>
      <vt:lpstr>American Typewriter Condensed L</vt:lpstr>
      <vt:lpstr>Arial</vt:lpstr>
      <vt:lpstr>Trebuchet MS</vt:lpstr>
      <vt:lpstr>Wingdings 3</vt:lpstr>
      <vt:lpstr>Faceta</vt:lpstr>
      <vt:lpstr>The London Eye</vt:lpstr>
      <vt:lpstr>Presentación de PowerPoint</vt:lpstr>
      <vt:lpstr>Presentación de PowerPoint</vt:lpstr>
      <vt:lpstr>Presentación de PowerPoint</vt:lpstr>
      <vt:lpstr>Presentación de PowerPoint</vt:lpstr>
      <vt:lpstr>Creators of the London Eye</vt:lpstr>
      <vt:lpstr>¡Thanks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London Eye</dc:title>
  <dc:creator>ROMAN HERNANDEZ LOPEZ</dc:creator>
  <cp:lastModifiedBy>ROMAN HERNANDEZ LOPEZ</cp:lastModifiedBy>
  <cp:revision>20</cp:revision>
  <dcterms:created xsi:type="dcterms:W3CDTF">2023-11-05T21:28:29Z</dcterms:created>
  <dcterms:modified xsi:type="dcterms:W3CDTF">2023-11-06T01:11:34Z</dcterms:modified>
</cp:coreProperties>
</file>