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21B8B-6E46-42C6-8E6C-3C7ABB6A3166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344E647-EE23-4822-8D53-BE8F29A0B291}">
      <dgm:prSet phldrT="[Texto]"/>
      <dgm:spPr/>
      <dgm:t>
        <a:bodyPr/>
        <a:lstStyle/>
        <a:p>
          <a:r>
            <a:rPr lang="es-MX" dirty="0"/>
            <a:t>¿</a:t>
          </a:r>
          <a:r>
            <a:rPr lang="es-MX" dirty="0" err="1"/>
            <a:t>What</a:t>
          </a:r>
          <a:r>
            <a:rPr lang="es-MX" dirty="0"/>
            <a:t> </a:t>
          </a:r>
          <a:r>
            <a:rPr lang="es-MX" dirty="0" err="1"/>
            <a:t>it</a:t>
          </a:r>
          <a:r>
            <a:rPr lang="es-MX" dirty="0"/>
            <a:t> </a:t>
          </a:r>
          <a:r>
            <a:rPr lang="es-MX" dirty="0" err="1"/>
            <a:t>is</a:t>
          </a:r>
          <a:r>
            <a:rPr lang="es-MX" dirty="0"/>
            <a:t> Big Ben?</a:t>
          </a:r>
          <a:br>
            <a:rPr lang="es-MX" dirty="0"/>
          </a:br>
          <a:endParaRPr lang="es-MX" dirty="0"/>
        </a:p>
      </dgm:t>
    </dgm:pt>
    <dgm:pt modelId="{29C2E215-61DE-4672-AB34-296B77BCE6AA}" type="parTrans" cxnId="{FC96E49C-E075-4107-90FB-3367919B6A45}">
      <dgm:prSet/>
      <dgm:spPr/>
      <dgm:t>
        <a:bodyPr/>
        <a:lstStyle/>
        <a:p>
          <a:endParaRPr lang="es-MX"/>
        </a:p>
      </dgm:t>
    </dgm:pt>
    <dgm:pt modelId="{B10C2927-88CF-44D7-A7E5-E0D2AC2C440A}" type="sibTrans" cxnId="{FC96E49C-E075-4107-90FB-3367919B6A45}">
      <dgm:prSet/>
      <dgm:spPr/>
      <dgm:t>
        <a:bodyPr/>
        <a:lstStyle/>
        <a:p>
          <a:endParaRPr lang="es-MX"/>
        </a:p>
      </dgm:t>
    </dgm:pt>
    <dgm:pt modelId="{ACEA3B98-9F9D-4D36-A246-2692093B5E61}">
      <dgm:prSet phldrT="[Texto]"/>
      <dgm:spPr/>
      <dgm:t>
        <a:bodyPr/>
        <a:lstStyle/>
        <a:p>
          <a:r>
            <a:rPr lang="en-US" dirty="0"/>
            <a:t>Big Ben is the nickname of a bell that hangs in the clock tower at the northern end of the Houses of Parliament in Westminster, London, England. </a:t>
          </a:r>
          <a:endParaRPr lang="es-MX" dirty="0"/>
        </a:p>
      </dgm:t>
    </dgm:pt>
    <dgm:pt modelId="{735AE5C2-4735-44B0-92A0-EB0C0922BD5B}" type="parTrans" cxnId="{17138AEB-6030-4D53-83B4-0271E32B90EE}">
      <dgm:prSet/>
      <dgm:spPr/>
      <dgm:t>
        <a:bodyPr/>
        <a:lstStyle/>
        <a:p>
          <a:endParaRPr lang="es-MX"/>
        </a:p>
      </dgm:t>
    </dgm:pt>
    <dgm:pt modelId="{CA3D8789-BC74-451E-870C-C9CEA4722C90}" type="sibTrans" cxnId="{17138AEB-6030-4D53-83B4-0271E32B90EE}">
      <dgm:prSet/>
      <dgm:spPr/>
      <dgm:t>
        <a:bodyPr/>
        <a:lstStyle/>
        <a:p>
          <a:endParaRPr lang="es-MX"/>
        </a:p>
      </dgm:t>
    </dgm:pt>
    <dgm:pt modelId="{D75335AB-BA96-42AC-B07E-CD91402F5409}">
      <dgm:prSet phldrT="[Texto]"/>
      <dgm:spPr/>
      <dgm:t>
        <a:bodyPr/>
        <a:lstStyle/>
        <a:p>
          <a:r>
            <a:rPr lang="en-US" dirty="0"/>
            <a:t>Officially, the tower itself is called </a:t>
          </a:r>
          <a:r>
            <a:rPr lang="en-US" dirty="0">
              <a:solidFill>
                <a:schemeClr val="tx1">
                  <a:lumMod val="95000"/>
                </a:schemeClr>
              </a:solidFill>
              <a:highlight>
                <a:srgbClr val="FF00FF"/>
              </a:highlight>
            </a:rPr>
            <a:t>Elizabeth Tower</a:t>
          </a:r>
          <a:r>
            <a:rPr lang="en-US" dirty="0"/>
            <a:t>.</a:t>
          </a:r>
          <a:endParaRPr lang="es-MX" dirty="0"/>
        </a:p>
      </dgm:t>
    </dgm:pt>
    <dgm:pt modelId="{7D1E81BC-E6B8-4AAD-A506-97E1F6368241}" type="parTrans" cxnId="{663E60D3-5A55-4799-886C-88A9C2E79ADC}">
      <dgm:prSet/>
      <dgm:spPr/>
      <dgm:t>
        <a:bodyPr/>
        <a:lstStyle/>
        <a:p>
          <a:endParaRPr lang="es-MX"/>
        </a:p>
      </dgm:t>
    </dgm:pt>
    <dgm:pt modelId="{478F78BC-5F37-4020-B1FB-56033DCAEC7D}" type="sibTrans" cxnId="{663E60D3-5A55-4799-886C-88A9C2E79ADC}">
      <dgm:prSet/>
      <dgm:spPr/>
      <dgm:t>
        <a:bodyPr/>
        <a:lstStyle/>
        <a:p>
          <a:endParaRPr lang="es-MX"/>
        </a:p>
      </dgm:t>
    </dgm:pt>
    <dgm:pt modelId="{9C311906-5C39-476B-96C2-6D7BFFF506BB}">
      <dgm:prSet phldrT="[Texto]"/>
      <dgm:spPr/>
      <dgm:t>
        <a:bodyPr/>
        <a:lstStyle/>
        <a:p>
          <a:r>
            <a:rPr lang="en-US"/>
            <a:t>Previously known as just the Clock Tower.</a:t>
          </a:r>
          <a:endParaRPr lang="es-MX"/>
        </a:p>
      </dgm:t>
    </dgm:pt>
    <dgm:pt modelId="{C5913DD6-9C80-4D4D-85C0-0C43A2A87340}" type="parTrans" cxnId="{1B485C1A-761B-46FA-8D67-225B829C8B9B}">
      <dgm:prSet/>
      <dgm:spPr/>
      <dgm:t>
        <a:bodyPr/>
        <a:lstStyle/>
        <a:p>
          <a:endParaRPr lang="es-MX"/>
        </a:p>
      </dgm:t>
    </dgm:pt>
    <dgm:pt modelId="{1AA220CB-F562-46F1-AD7B-C0E6C84B01F3}" type="sibTrans" cxnId="{1B485C1A-761B-46FA-8D67-225B829C8B9B}">
      <dgm:prSet/>
      <dgm:spPr/>
      <dgm:t>
        <a:bodyPr/>
        <a:lstStyle/>
        <a:p>
          <a:endParaRPr lang="es-MX"/>
        </a:p>
      </dgm:t>
    </dgm:pt>
    <dgm:pt modelId="{3C31A8B8-9E1D-445A-84B1-1BBEDE6E4E80}">
      <dgm:prSet phldrT="[Texto]"/>
      <dgm:spPr/>
      <dgm:t>
        <a:bodyPr/>
        <a:lstStyle/>
        <a:p>
          <a:r>
            <a:rPr lang="en-US" dirty="0"/>
            <a:t>Big Ben is one of England’s best-known landmarks.</a:t>
          </a:r>
          <a:endParaRPr lang="es-MX" dirty="0"/>
        </a:p>
      </dgm:t>
    </dgm:pt>
    <dgm:pt modelId="{47447D68-613E-439B-B2C1-532097FFB9AD}" type="parTrans" cxnId="{7D795699-4A84-4287-ACE9-A81A85687AF0}">
      <dgm:prSet/>
      <dgm:spPr/>
      <dgm:t>
        <a:bodyPr/>
        <a:lstStyle/>
        <a:p>
          <a:endParaRPr lang="es-MX"/>
        </a:p>
      </dgm:t>
    </dgm:pt>
    <dgm:pt modelId="{6B22D2EB-5C33-4923-8122-A791A5482C52}" type="sibTrans" cxnId="{7D795699-4A84-4287-ACE9-A81A85687AF0}">
      <dgm:prSet/>
      <dgm:spPr/>
      <dgm:t>
        <a:bodyPr/>
        <a:lstStyle/>
        <a:p>
          <a:endParaRPr lang="es-MX"/>
        </a:p>
      </dgm:t>
    </dgm:pt>
    <dgm:pt modelId="{1E8BD176-E9AC-4916-9325-F4269CB13430}" type="pres">
      <dgm:prSet presAssocID="{F6721B8B-6E46-42C6-8E6C-3C7ABB6A3166}" presName="vert0" presStyleCnt="0">
        <dgm:presLayoutVars>
          <dgm:dir/>
          <dgm:animOne val="branch"/>
          <dgm:animLvl val="lvl"/>
        </dgm:presLayoutVars>
      </dgm:prSet>
      <dgm:spPr/>
    </dgm:pt>
    <dgm:pt modelId="{52081639-7B82-4193-B05A-EDDF018550DC}" type="pres">
      <dgm:prSet presAssocID="{E344E647-EE23-4822-8D53-BE8F29A0B291}" presName="thickLine" presStyleLbl="alignNode1" presStyleIdx="0" presStyleCnt="1"/>
      <dgm:spPr/>
    </dgm:pt>
    <dgm:pt modelId="{DFAC7B5E-C332-470B-A6D6-C3D09723FABA}" type="pres">
      <dgm:prSet presAssocID="{E344E647-EE23-4822-8D53-BE8F29A0B291}" presName="horz1" presStyleCnt="0"/>
      <dgm:spPr/>
    </dgm:pt>
    <dgm:pt modelId="{99B81FE5-C3FD-420B-AFC6-FE116EC33F96}" type="pres">
      <dgm:prSet presAssocID="{E344E647-EE23-4822-8D53-BE8F29A0B291}" presName="tx1" presStyleLbl="revTx" presStyleIdx="0" presStyleCnt="5"/>
      <dgm:spPr/>
    </dgm:pt>
    <dgm:pt modelId="{9A01A3BB-C7DC-429A-8090-9EA0694AD50E}" type="pres">
      <dgm:prSet presAssocID="{E344E647-EE23-4822-8D53-BE8F29A0B291}" presName="vert1" presStyleCnt="0"/>
      <dgm:spPr/>
    </dgm:pt>
    <dgm:pt modelId="{7DABAC17-5420-4C4C-A9EC-C41B169ABE2E}" type="pres">
      <dgm:prSet presAssocID="{ACEA3B98-9F9D-4D36-A246-2692093B5E61}" presName="vertSpace2a" presStyleCnt="0"/>
      <dgm:spPr/>
    </dgm:pt>
    <dgm:pt modelId="{8E6A133B-EDB7-45B5-A4A4-D08DFB99C20A}" type="pres">
      <dgm:prSet presAssocID="{ACEA3B98-9F9D-4D36-A246-2692093B5E61}" presName="horz2" presStyleCnt="0"/>
      <dgm:spPr/>
    </dgm:pt>
    <dgm:pt modelId="{31B746B1-F825-4079-936F-1A7F64AE6E90}" type="pres">
      <dgm:prSet presAssocID="{ACEA3B98-9F9D-4D36-A246-2692093B5E61}" presName="horzSpace2" presStyleCnt="0"/>
      <dgm:spPr/>
    </dgm:pt>
    <dgm:pt modelId="{06EABB40-DED2-4895-9A05-7AC059FA8805}" type="pres">
      <dgm:prSet presAssocID="{ACEA3B98-9F9D-4D36-A246-2692093B5E61}" presName="tx2" presStyleLbl="revTx" presStyleIdx="1" presStyleCnt="5"/>
      <dgm:spPr/>
    </dgm:pt>
    <dgm:pt modelId="{FB7B51F0-6BDE-4DA6-905A-D61335B8A189}" type="pres">
      <dgm:prSet presAssocID="{ACEA3B98-9F9D-4D36-A246-2692093B5E61}" presName="vert2" presStyleCnt="0"/>
      <dgm:spPr/>
    </dgm:pt>
    <dgm:pt modelId="{F29646AF-0512-4C41-A16A-FDE00DC41A35}" type="pres">
      <dgm:prSet presAssocID="{ACEA3B98-9F9D-4D36-A246-2692093B5E61}" presName="thinLine2b" presStyleLbl="callout" presStyleIdx="0" presStyleCnt="4"/>
      <dgm:spPr/>
    </dgm:pt>
    <dgm:pt modelId="{457C4D56-5C71-4F2C-A395-F3093A1064A6}" type="pres">
      <dgm:prSet presAssocID="{ACEA3B98-9F9D-4D36-A246-2692093B5E61}" presName="vertSpace2b" presStyleCnt="0"/>
      <dgm:spPr/>
    </dgm:pt>
    <dgm:pt modelId="{AF98F94A-4620-4EB8-9C53-42824D12AFDF}" type="pres">
      <dgm:prSet presAssocID="{D75335AB-BA96-42AC-B07E-CD91402F5409}" presName="horz2" presStyleCnt="0"/>
      <dgm:spPr/>
    </dgm:pt>
    <dgm:pt modelId="{5027BE88-6209-47C5-9B55-71C3A8BA8628}" type="pres">
      <dgm:prSet presAssocID="{D75335AB-BA96-42AC-B07E-CD91402F5409}" presName="horzSpace2" presStyleCnt="0"/>
      <dgm:spPr/>
    </dgm:pt>
    <dgm:pt modelId="{9EC73F0C-04E9-446F-BE1E-6A1A9A6E22E2}" type="pres">
      <dgm:prSet presAssocID="{D75335AB-BA96-42AC-B07E-CD91402F5409}" presName="tx2" presStyleLbl="revTx" presStyleIdx="2" presStyleCnt="5"/>
      <dgm:spPr/>
    </dgm:pt>
    <dgm:pt modelId="{A139EC3C-EDF0-4ECA-BD97-A559221B301D}" type="pres">
      <dgm:prSet presAssocID="{D75335AB-BA96-42AC-B07E-CD91402F5409}" presName="vert2" presStyleCnt="0"/>
      <dgm:spPr/>
    </dgm:pt>
    <dgm:pt modelId="{BF469912-5BD1-4F85-B0E0-CADEEF06FE21}" type="pres">
      <dgm:prSet presAssocID="{D75335AB-BA96-42AC-B07E-CD91402F5409}" presName="thinLine2b" presStyleLbl="callout" presStyleIdx="1" presStyleCnt="4"/>
      <dgm:spPr/>
    </dgm:pt>
    <dgm:pt modelId="{DAB0E34A-A0EB-4E86-B800-4AA3745DA7D2}" type="pres">
      <dgm:prSet presAssocID="{D75335AB-BA96-42AC-B07E-CD91402F5409}" presName="vertSpace2b" presStyleCnt="0"/>
      <dgm:spPr/>
    </dgm:pt>
    <dgm:pt modelId="{E97CCEBC-F745-4BBC-8ACD-0158D548CC6B}" type="pres">
      <dgm:prSet presAssocID="{9C311906-5C39-476B-96C2-6D7BFFF506BB}" presName="horz2" presStyleCnt="0"/>
      <dgm:spPr/>
    </dgm:pt>
    <dgm:pt modelId="{3606527B-DD53-4A70-BCE2-3D8DAEB53CF3}" type="pres">
      <dgm:prSet presAssocID="{9C311906-5C39-476B-96C2-6D7BFFF506BB}" presName="horzSpace2" presStyleCnt="0"/>
      <dgm:spPr/>
    </dgm:pt>
    <dgm:pt modelId="{7816A02C-5F7C-43FC-84CB-6E869F134AB5}" type="pres">
      <dgm:prSet presAssocID="{9C311906-5C39-476B-96C2-6D7BFFF506BB}" presName="tx2" presStyleLbl="revTx" presStyleIdx="3" presStyleCnt="5"/>
      <dgm:spPr/>
    </dgm:pt>
    <dgm:pt modelId="{F4E87F57-934E-4B88-A28F-99501597229E}" type="pres">
      <dgm:prSet presAssocID="{9C311906-5C39-476B-96C2-6D7BFFF506BB}" presName="vert2" presStyleCnt="0"/>
      <dgm:spPr/>
    </dgm:pt>
    <dgm:pt modelId="{763FB9B2-DD27-405C-9791-B524CF57BA44}" type="pres">
      <dgm:prSet presAssocID="{9C311906-5C39-476B-96C2-6D7BFFF506BB}" presName="thinLine2b" presStyleLbl="callout" presStyleIdx="2" presStyleCnt="4"/>
      <dgm:spPr/>
    </dgm:pt>
    <dgm:pt modelId="{64A6A5C3-AE8C-4615-B50B-333A4F5339D7}" type="pres">
      <dgm:prSet presAssocID="{9C311906-5C39-476B-96C2-6D7BFFF506BB}" presName="vertSpace2b" presStyleCnt="0"/>
      <dgm:spPr/>
    </dgm:pt>
    <dgm:pt modelId="{B50C34E0-1CAA-46EC-8C53-9158F1F9EF76}" type="pres">
      <dgm:prSet presAssocID="{3C31A8B8-9E1D-445A-84B1-1BBEDE6E4E80}" presName="horz2" presStyleCnt="0"/>
      <dgm:spPr/>
    </dgm:pt>
    <dgm:pt modelId="{D063439F-15C8-48B4-916E-CB1EF7F1C73B}" type="pres">
      <dgm:prSet presAssocID="{3C31A8B8-9E1D-445A-84B1-1BBEDE6E4E80}" presName="horzSpace2" presStyleCnt="0"/>
      <dgm:spPr/>
    </dgm:pt>
    <dgm:pt modelId="{6DD42C58-7C3E-42EE-A04E-8800BB5D1092}" type="pres">
      <dgm:prSet presAssocID="{3C31A8B8-9E1D-445A-84B1-1BBEDE6E4E80}" presName="tx2" presStyleLbl="revTx" presStyleIdx="4" presStyleCnt="5"/>
      <dgm:spPr/>
    </dgm:pt>
    <dgm:pt modelId="{5EF9A45A-903A-4024-8772-FCC98F301770}" type="pres">
      <dgm:prSet presAssocID="{3C31A8B8-9E1D-445A-84B1-1BBEDE6E4E80}" presName="vert2" presStyleCnt="0"/>
      <dgm:spPr/>
    </dgm:pt>
    <dgm:pt modelId="{F8EF2176-1D3B-43AC-A81C-700268C51DBE}" type="pres">
      <dgm:prSet presAssocID="{3C31A8B8-9E1D-445A-84B1-1BBEDE6E4E80}" presName="thinLine2b" presStyleLbl="callout" presStyleIdx="3" presStyleCnt="4"/>
      <dgm:spPr/>
    </dgm:pt>
    <dgm:pt modelId="{62038B9E-C7C3-4514-B71F-0AB4FB369E75}" type="pres">
      <dgm:prSet presAssocID="{3C31A8B8-9E1D-445A-84B1-1BBEDE6E4E80}" presName="vertSpace2b" presStyleCnt="0"/>
      <dgm:spPr/>
    </dgm:pt>
  </dgm:ptLst>
  <dgm:cxnLst>
    <dgm:cxn modelId="{1B485C1A-761B-46FA-8D67-225B829C8B9B}" srcId="{E344E647-EE23-4822-8D53-BE8F29A0B291}" destId="{9C311906-5C39-476B-96C2-6D7BFFF506BB}" srcOrd="2" destOrd="0" parTransId="{C5913DD6-9C80-4D4D-85C0-0C43A2A87340}" sibTransId="{1AA220CB-F562-46F1-AD7B-C0E6C84B01F3}"/>
    <dgm:cxn modelId="{DE96DB1D-E6C0-438B-AA41-80363832F591}" type="presOf" srcId="{F6721B8B-6E46-42C6-8E6C-3C7ABB6A3166}" destId="{1E8BD176-E9AC-4916-9325-F4269CB13430}" srcOrd="0" destOrd="0" presId="urn:microsoft.com/office/officeart/2008/layout/LinedList"/>
    <dgm:cxn modelId="{D91D6B26-7B70-40C5-AA83-27F6F5D43028}" type="presOf" srcId="{ACEA3B98-9F9D-4D36-A246-2692093B5E61}" destId="{06EABB40-DED2-4895-9A05-7AC059FA8805}" srcOrd="0" destOrd="0" presId="urn:microsoft.com/office/officeart/2008/layout/LinedList"/>
    <dgm:cxn modelId="{352CE276-EB51-4F4F-9DBC-AC46B4416F98}" type="presOf" srcId="{D75335AB-BA96-42AC-B07E-CD91402F5409}" destId="{9EC73F0C-04E9-446F-BE1E-6A1A9A6E22E2}" srcOrd="0" destOrd="0" presId="urn:microsoft.com/office/officeart/2008/layout/LinedList"/>
    <dgm:cxn modelId="{D1A60097-E821-4934-89B6-1AC847FE26F9}" type="presOf" srcId="{3C31A8B8-9E1D-445A-84B1-1BBEDE6E4E80}" destId="{6DD42C58-7C3E-42EE-A04E-8800BB5D1092}" srcOrd="0" destOrd="0" presId="urn:microsoft.com/office/officeart/2008/layout/LinedList"/>
    <dgm:cxn modelId="{7D795699-4A84-4287-ACE9-A81A85687AF0}" srcId="{E344E647-EE23-4822-8D53-BE8F29A0B291}" destId="{3C31A8B8-9E1D-445A-84B1-1BBEDE6E4E80}" srcOrd="3" destOrd="0" parTransId="{47447D68-613E-439B-B2C1-532097FFB9AD}" sibTransId="{6B22D2EB-5C33-4923-8122-A791A5482C52}"/>
    <dgm:cxn modelId="{FC96E49C-E075-4107-90FB-3367919B6A45}" srcId="{F6721B8B-6E46-42C6-8E6C-3C7ABB6A3166}" destId="{E344E647-EE23-4822-8D53-BE8F29A0B291}" srcOrd="0" destOrd="0" parTransId="{29C2E215-61DE-4672-AB34-296B77BCE6AA}" sibTransId="{B10C2927-88CF-44D7-A7E5-E0D2AC2C440A}"/>
    <dgm:cxn modelId="{598511AF-E18D-4EC4-9FF3-D6A6A9F8A15A}" type="presOf" srcId="{9C311906-5C39-476B-96C2-6D7BFFF506BB}" destId="{7816A02C-5F7C-43FC-84CB-6E869F134AB5}" srcOrd="0" destOrd="0" presId="urn:microsoft.com/office/officeart/2008/layout/LinedList"/>
    <dgm:cxn modelId="{663E60D3-5A55-4799-886C-88A9C2E79ADC}" srcId="{E344E647-EE23-4822-8D53-BE8F29A0B291}" destId="{D75335AB-BA96-42AC-B07E-CD91402F5409}" srcOrd="1" destOrd="0" parTransId="{7D1E81BC-E6B8-4AAD-A506-97E1F6368241}" sibTransId="{478F78BC-5F37-4020-B1FB-56033DCAEC7D}"/>
    <dgm:cxn modelId="{195EEADF-F482-4AEB-835C-033C84AFD9B7}" type="presOf" srcId="{E344E647-EE23-4822-8D53-BE8F29A0B291}" destId="{99B81FE5-C3FD-420B-AFC6-FE116EC33F96}" srcOrd="0" destOrd="0" presId="urn:microsoft.com/office/officeart/2008/layout/LinedList"/>
    <dgm:cxn modelId="{17138AEB-6030-4D53-83B4-0271E32B90EE}" srcId="{E344E647-EE23-4822-8D53-BE8F29A0B291}" destId="{ACEA3B98-9F9D-4D36-A246-2692093B5E61}" srcOrd="0" destOrd="0" parTransId="{735AE5C2-4735-44B0-92A0-EB0C0922BD5B}" sibTransId="{CA3D8789-BC74-451E-870C-C9CEA4722C90}"/>
    <dgm:cxn modelId="{777E64C4-2663-4BAD-99E7-1DB0C19A7603}" type="presParOf" srcId="{1E8BD176-E9AC-4916-9325-F4269CB13430}" destId="{52081639-7B82-4193-B05A-EDDF018550DC}" srcOrd="0" destOrd="0" presId="urn:microsoft.com/office/officeart/2008/layout/LinedList"/>
    <dgm:cxn modelId="{0B727A6D-3D80-40A9-8715-C09C42FCCB16}" type="presParOf" srcId="{1E8BD176-E9AC-4916-9325-F4269CB13430}" destId="{DFAC7B5E-C332-470B-A6D6-C3D09723FABA}" srcOrd="1" destOrd="0" presId="urn:microsoft.com/office/officeart/2008/layout/LinedList"/>
    <dgm:cxn modelId="{09F82BBF-8F53-464C-8388-BD8882DCB370}" type="presParOf" srcId="{DFAC7B5E-C332-470B-A6D6-C3D09723FABA}" destId="{99B81FE5-C3FD-420B-AFC6-FE116EC33F96}" srcOrd="0" destOrd="0" presId="urn:microsoft.com/office/officeart/2008/layout/LinedList"/>
    <dgm:cxn modelId="{E67C3BB3-997A-4C44-BC8A-ECAED21CF78D}" type="presParOf" srcId="{DFAC7B5E-C332-470B-A6D6-C3D09723FABA}" destId="{9A01A3BB-C7DC-429A-8090-9EA0694AD50E}" srcOrd="1" destOrd="0" presId="urn:microsoft.com/office/officeart/2008/layout/LinedList"/>
    <dgm:cxn modelId="{EAD5225C-55CE-4F3D-B939-18F6B1C4AE26}" type="presParOf" srcId="{9A01A3BB-C7DC-429A-8090-9EA0694AD50E}" destId="{7DABAC17-5420-4C4C-A9EC-C41B169ABE2E}" srcOrd="0" destOrd="0" presId="urn:microsoft.com/office/officeart/2008/layout/LinedList"/>
    <dgm:cxn modelId="{85867B12-1C86-499A-85E1-35283563504B}" type="presParOf" srcId="{9A01A3BB-C7DC-429A-8090-9EA0694AD50E}" destId="{8E6A133B-EDB7-45B5-A4A4-D08DFB99C20A}" srcOrd="1" destOrd="0" presId="urn:microsoft.com/office/officeart/2008/layout/LinedList"/>
    <dgm:cxn modelId="{AEAB2D9A-283F-4B0C-838D-9AD08820C2AF}" type="presParOf" srcId="{8E6A133B-EDB7-45B5-A4A4-D08DFB99C20A}" destId="{31B746B1-F825-4079-936F-1A7F64AE6E90}" srcOrd="0" destOrd="0" presId="urn:microsoft.com/office/officeart/2008/layout/LinedList"/>
    <dgm:cxn modelId="{DCCD50BD-4CC0-4791-8752-C94B8D5CD2E9}" type="presParOf" srcId="{8E6A133B-EDB7-45B5-A4A4-D08DFB99C20A}" destId="{06EABB40-DED2-4895-9A05-7AC059FA8805}" srcOrd="1" destOrd="0" presId="urn:microsoft.com/office/officeart/2008/layout/LinedList"/>
    <dgm:cxn modelId="{6FFFFC2B-055F-4A5F-98A7-F116927CBF21}" type="presParOf" srcId="{8E6A133B-EDB7-45B5-A4A4-D08DFB99C20A}" destId="{FB7B51F0-6BDE-4DA6-905A-D61335B8A189}" srcOrd="2" destOrd="0" presId="urn:microsoft.com/office/officeart/2008/layout/LinedList"/>
    <dgm:cxn modelId="{54A54A02-6F99-4C2F-AB48-976E0E75404C}" type="presParOf" srcId="{9A01A3BB-C7DC-429A-8090-9EA0694AD50E}" destId="{F29646AF-0512-4C41-A16A-FDE00DC41A35}" srcOrd="2" destOrd="0" presId="urn:microsoft.com/office/officeart/2008/layout/LinedList"/>
    <dgm:cxn modelId="{9C0AC225-B412-44FC-9456-64C86AEBF819}" type="presParOf" srcId="{9A01A3BB-C7DC-429A-8090-9EA0694AD50E}" destId="{457C4D56-5C71-4F2C-A395-F3093A1064A6}" srcOrd="3" destOrd="0" presId="urn:microsoft.com/office/officeart/2008/layout/LinedList"/>
    <dgm:cxn modelId="{861EEABE-1A1D-4414-85D6-C3841A29D195}" type="presParOf" srcId="{9A01A3BB-C7DC-429A-8090-9EA0694AD50E}" destId="{AF98F94A-4620-4EB8-9C53-42824D12AFDF}" srcOrd="4" destOrd="0" presId="urn:microsoft.com/office/officeart/2008/layout/LinedList"/>
    <dgm:cxn modelId="{984B7CC8-6B85-460E-A6A4-206F7A564DCD}" type="presParOf" srcId="{AF98F94A-4620-4EB8-9C53-42824D12AFDF}" destId="{5027BE88-6209-47C5-9B55-71C3A8BA8628}" srcOrd="0" destOrd="0" presId="urn:microsoft.com/office/officeart/2008/layout/LinedList"/>
    <dgm:cxn modelId="{04121A50-7FB8-4055-9E4E-8A485F3D9933}" type="presParOf" srcId="{AF98F94A-4620-4EB8-9C53-42824D12AFDF}" destId="{9EC73F0C-04E9-446F-BE1E-6A1A9A6E22E2}" srcOrd="1" destOrd="0" presId="urn:microsoft.com/office/officeart/2008/layout/LinedList"/>
    <dgm:cxn modelId="{49F1B12D-243D-411F-B2D2-D6E5235702FB}" type="presParOf" srcId="{AF98F94A-4620-4EB8-9C53-42824D12AFDF}" destId="{A139EC3C-EDF0-4ECA-BD97-A559221B301D}" srcOrd="2" destOrd="0" presId="urn:microsoft.com/office/officeart/2008/layout/LinedList"/>
    <dgm:cxn modelId="{721B4226-A2CD-4843-89A0-80730BBFA30B}" type="presParOf" srcId="{9A01A3BB-C7DC-429A-8090-9EA0694AD50E}" destId="{BF469912-5BD1-4F85-B0E0-CADEEF06FE21}" srcOrd="5" destOrd="0" presId="urn:microsoft.com/office/officeart/2008/layout/LinedList"/>
    <dgm:cxn modelId="{6B86F836-5581-4006-B4CF-1601A9E43CBE}" type="presParOf" srcId="{9A01A3BB-C7DC-429A-8090-9EA0694AD50E}" destId="{DAB0E34A-A0EB-4E86-B800-4AA3745DA7D2}" srcOrd="6" destOrd="0" presId="urn:microsoft.com/office/officeart/2008/layout/LinedList"/>
    <dgm:cxn modelId="{2737EB59-F411-4B20-89CF-963FE3534DDE}" type="presParOf" srcId="{9A01A3BB-C7DC-429A-8090-9EA0694AD50E}" destId="{E97CCEBC-F745-4BBC-8ACD-0158D548CC6B}" srcOrd="7" destOrd="0" presId="urn:microsoft.com/office/officeart/2008/layout/LinedList"/>
    <dgm:cxn modelId="{22C43804-5A15-4B79-891F-2C87BF371FA1}" type="presParOf" srcId="{E97CCEBC-F745-4BBC-8ACD-0158D548CC6B}" destId="{3606527B-DD53-4A70-BCE2-3D8DAEB53CF3}" srcOrd="0" destOrd="0" presId="urn:microsoft.com/office/officeart/2008/layout/LinedList"/>
    <dgm:cxn modelId="{3F9406EF-0D3C-4E7E-8394-C9397D7BE35C}" type="presParOf" srcId="{E97CCEBC-F745-4BBC-8ACD-0158D548CC6B}" destId="{7816A02C-5F7C-43FC-84CB-6E869F134AB5}" srcOrd="1" destOrd="0" presId="urn:microsoft.com/office/officeart/2008/layout/LinedList"/>
    <dgm:cxn modelId="{30252AC3-24FB-403D-B8BC-7C185B9063D6}" type="presParOf" srcId="{E97CCEBC-F745-4BBC-8ACD-0158D548CC6B}" destId="{F4E87F57-934E-4B88-A28F-99501597229E}" srcOrd="2" destOrd="0" presId="urn:microsoft.com/office/officeart/2008/layout/LinedList"/>
    <dgm:cxn modelId="{FFE9E3F9-341A-4B74-B478-1BD611C0CAA4}" type="presParOf" srcId="{9A01A3BB-C7DC-429A-8090-9EA0694AD50E}" destId="{763FB9B2-DD27-405C-9791-B524CF57BA44}" srcOrd="8" destOrd="0" presId="urn:microsoft.com/office/officeart/2008/layout/LinedList"/>
    <dgm:cxn modelId="{9EFC23CC-C4C0-49A0-9CA6-04DFA494825E}" type="presParOf" srcId="{9A01A3BB-C7DC-429A-8090-9EA0694AD50E}" destId="{64A6A5C3-AE8C-4615-B50B-333A4F5339D7}" srcOrd="9" destOrd="0" presId="urn:microsoft.com/office/officeart/2008/layout/LinedList"/>
    <dgm:cxn modelId="{8301555F-43AB-46B6-93E8-A293619665ED}" type="presParOf" srcId="{9A01A3BB-C7DC-429A-8090-9EA0694AD50E}" destId="{B50C34E0-1CAA-46EC-8C53-9158F1F9EF76}" srcOrd="10" destOrd="0" presId="urn:microsoft.com/office/officeart/2008/layout/LinedList"/>
    <dgm:cxn modelId="{C64F5CF3-F43E-4175-A99C-016CD8EC468F}" type="presParOf" srcId="{B50C34E0-1CAA-46EC-8C53-9158F1F9EF76}" destId="{D063439F-15C8-48B4-916E-CB1EF7F1C73B}" srcOrd="0" destOrd="0" presId="urn:microsoft.com/office/officeart/2008/layout/LinedList"/>
    <dgm:cxn modelId="{47C9F363-BCB5-4772-8AF5-CCC1FADE057B}" type="presParOf" srcId="{B50C34E0-1CAA-46EC-8C53-9158F1F9EF76}" destId="{6DD42C58-7C3E-42EE-A04E-8800BB5D1092}" srcOrd="1" destOrd="0" presId="urn:microsoft.com/office/officeart/2008/layout/LinedList"/>
    <dgm:cxn modelId="{EB672ADB-5A1C-4C5F-9ACA-C63D7DDCC38C}" type="presParOf" srcId="{B50C34E0-1CAA-46EC-8C53-9158F1F9EF76}" destId="{5EF9A45A-903A-4024-8772-FCC98F301770}" srcOrd="2" destOrd="0" presId="urn:microsoft.com/office/officeart/2008/layout/LinedList"/>
    <dgm:cxn modelId="{A85D4078-D479-45B9-BCF8-83F692A25507}" type="presParOf" srcId="{9A01A3BB-C7DC-429A-8090-9EA0694AD50E}" destId="{F8EF2176-1D3B-43AC-A81C-700268C51DBE}" srcOrd="11" destOrd="0" presId="urn:microsoft.com/office/officeart/2008/layout/LinedList"/>
    <dgm:cxn modelId="{83D61B0C-294D-4F44-B84D-BC6DB0535FE4}" type="presParOf" srcId="{9A01A3BB-C7DC-429A-8090-9EA0694AD50E}" destId="{62038B9E-C7C3-4514-B71F-0AB4FB369E7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637AA-E515-43BB-9B5E-4E89E6706DA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C0A4C2C-F144-4195-9BD0-45EE50CDDD38}">
      <dgm:prSet phldrT="[Texto]"/>
      <dgm:spPr>
        <a:solidFill>
          <a:schemeClr val="accent2"/>
        </a:solidFill>
      </dgm:spPr>
      <dgm:t>
        <a:bodyPr/>
        <a:lstStyle/>
        <a:p>
          <a:r>
            <a:rPr lang="en-US" dirty="0"/>
            <a:t>It has become one of the most prominent symbols of the United Kingdom and is often in the establishing shot of films set in London.</a:t>
          </a:r>
          <a:endParaRPr lang="es-MX" dirty="0"/>
        </a:p>
      </dgm:t>
    </dgm:pt>
    <dgm:pt modelId="{4790EC1E-CEB9-4E58-9179-24BB2C96FF4F}" type="parTrans" cxnId="{8883E061-A48B-4123-9B6B-42C215399597}">
      <dgm:prSet/>
      <dgm:spPr/>
      <dgm:t>
        <a:bodyPr/>
        <a:lstStyle/>
        <a:p>
          <a:endParaRPr lang="es-MX"/>
        </a:p>
      </dgm:t>
    </dgm:pt>
    <dgm:pt modelId="{06EA9959-764A-472D-98DA-C8F3A1313476}" type="sibTrans" cxnId="{8883E061-A48B-4123-9B6B-42C215399597}">
      <dgm:prSet/>
      <dgm:spPr/>
      <dgm:t>
        <a:bodyPr/>
        <a:lstStyle/>
        <a:p>
          <a:endParaRPr lang="es-MX"/>
        </a:p>
      </dgm:t>
    </dgm:pt>
    <dgm:pt modelId="{BE1DE904-4275-48A4-AF2F-F7D81ECD848E}">
      <dgm:prSet phldrT="[Texto]"/>
      <dgm:spPr/>
      <dgm:t>
        <a:bodyPr/>
        <a:lstStyle/>
        <a:p>
          <a:r>
            <a:rPr lang="en-US" dirty="0"/>
            <a:t>Since August 2017, repair work is being done on the clock, which should have taken four years but it will reopen 2023.</a:t>
          </a:r>
          <a:endParaRPr lang="es-MX" dirty="0"/>
        </a:p>
      </dgm:t>
    </dgm:pt>
    <dgm:pt modelId="{1148A6EE-A55B-488B-B8E6-D114E89087D8}" type="parTrans" cxnId="{F193321A-56A0-40CA-BACF-B027BA312579}">
      <dgm:prSet/>
      <dgm:spPr/>
      <dgm:t>
        <a:bodyPr/>
        <a:lstStyle/>
        <a:p>
          <a:endParaRPr lang="es-MX"/>
        </a:p>
      </dgm:t>
    </dgm:pt>
    <dgm:pt modelId="{10ECBF4D-4DC3-4711-96B4-7325C13B3027}" type="sibTrans" cxnId="{F193321A-56A0-40CA-BACF-B027BA312579}">
      <dgm:prSet/>
      <dgm:spPr/>
      <dgm:t>
        <a:bodyPr/>
        <a:lstStyle/>
        <a:p>
          <a:endParaRPr lang="es-MX"/>
        </a:p>
      </dgm:t>
    </dgm:pt>
    <dgm:pt modelId="{3994AA88-2CB7-4CAD-8866-D6005D6E5D47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Big Ben no longer rings out every hour. But heard on special occasions, such as the New Year.</a:t>
          </a:r>
          <a:endParaRPr lang="es-MX" dirty="0"/>
        </a:p>
      </dgm:t>
    </dgm:pt>
    <dgm:pt modelId="{9D2ADCF9-B336-40E1-93EB-54A82AB741E8}" type="parTrans" cxnId="{219B38EA-D0D7-43FA-8B63-F33AC8B8A9A6}">
      <dgm:prSet/>
      <dgm:spPr/>
      <dgm:t>
        <a:bodyPr/>
        <a:lstStyle/>
        <a:p>
          <a:endParaRPr lang="es-MX"/>
        </a:p>
      </dgm:t>
    </dgm:pt>
    <dgm:pt modelId="{F5A629E6-F754-468F-ADAF-E35AE21C3A7E}" type="sibTrans" cxnId="{219B38EA-D0D7-43FA-8B63-F33AC8B8A9A6}">
      <dgm:prSet/>
      <dgm:spPr/>
      <dgm:t>
        <a:bodyPr/>
        <a:lstStyle/>
        <a:p>
          <a:endParaRPr lang="es-MX"/>
        </a:p>
      </dgm:t>
    </dgm:pt>
    <dgm:pt modelId="{43F92C30-2643-45B3-8393-99CAA4D50A79}" type="pres">
      <dgm:prSet presAssocID="{2DB637AA-E515-43BB-9B5E-4E89E6706DA7}" presName="Name0" presStyleCnt="0">
        <dgm:presLayoutVars>
          <dgm:dir/>
          <dgm:resizeHandles val="exact"/>
        </dgm:presLayoutVars>
      </dgm:prSet>
      <dgm:spPr/>
    </dgm:pt>
    <dgm:pt modelId="{1C19F2C3-CB89-4484-B356-F7CBF5627677}" type="pres">
      <dgm:prSet presAssocID="{AC0A4C2C-F144-4195-9BD0-45EE50CDDD38}" presName="composite" presStyleCnt="0"/>
      <dgm:spPr/>
    </dgm:pt>
    <dgm:pt modelId="{BC560D0D-8604-4584-9B4E-3958C4E9249A}" type="pres">
      <dgm:prSet presAssocID="{AC0A4C2C-F144-4195-9BD0-45EE50CDDD38}" presName="rect1" presStyleLbl="b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C612B6B-5444-4C6E-884A-485B773B66CC}" type="pres">
      <dgm:prSet presAssocID="{AC0A4C2C-F144-4195-9BD0-45EE50CDDD38}" presName="wedgeRectCallout1" presStyleLbl="node1" presStyleIdx="0" presStyleCnt="3">
        <dgm:presLayoutVars>
          <dgm:bulletEnabled val="1"/>
        </dgm:presLayoutVars>
      </dgm:prSet>
      <dgm:spPr/>
    </dgm:pt>
    <dgm:pt modelId="{A3753456-F591-4348-8112-E46D391A1C68}" type="pres">
      <dgm:prSet presAssocID="{06EA9959-764A-472D-98DA-C8F3A1313476}" presName="sibTrans" presStyleCnt="0"/>
      <dgm:spPr/>
    </dgm:pt>
    <dgm:pt modelId="{927A5960-4A46-413A-8D1B-A4A4A63FEB5D}" type="pres">
      <dgm:prSet presAssocID="{BE1DE904-4275-48A4-AF2F-F7D81ECD848E}" presName="composite" presStyleCnt="0"/>
      <dgm:spPr/>
    </dgm:pt>
    <dgm:pt modelId="{40CDC2FD-7B00-4AEA-A2CA-D391838B62D5}" type="pres">
      <dgm:prSet presAssocID="{BE1DE904-4275-48A4-AF2F-F7D81ECD848E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5E8EA4F-33A8-461F-BFFF-08F3D969A916}" type="pres">
      <dgm:prSet presAssocID="{BE1DE904-4275-48A4-AF2F-F7D81ECD848E}" presName="wedgeRectCallout1" presStyleLbl="node1" presStyleIdx="1" presStyleCnt="3">
        <dgm:presLayoutVars>
          <dgm:bulletEnabled val="1"/>
        </dgm:presLayoutVars>
      </dgm:prSet>
      <dgm:spPr/>
    </dgm:pt>
    <dgm:pt modelId="{720B1083-F24F-441F-AA63-8B9491BC4326}" type="pres">
      <dgm:prSet presAssocID="{10ECBF4D-4DC3-4711-96B4-7325C13B3027}" presName="sibTrans" presStyleCnt="0"/>
      <dgm:spPr/>
    </dgm:pt>
    <dgm:pt modelId="{0DCD9B42-E28D-429F-B0E4-CF0493A0F818}" type="pres">
      <dgm:prSet presAssocID="{3994AA88-2CB7-4CAD-8866-D6005D6E5D47}" presName="composite" presStyleCnt="0"/>
      <dgm:spPr/>
    </dgm:pt>
    <dgm:pt modelId="{F5431A49-5422-4A8A-B7E4-9F4ED35E41A7}" type="pres">
      <dgm:prSet presAssocID="{3994AA88-2CB7-4CAD-8866-D6005D6E5D47}" presName="rect1" presStyleLbl="b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02C36F6-E3BF-471E-AA1C-3617BED704B2}" type="pres">
      <dgm:prSet presAssocID="{3994AA88-2CB7-4CAD-8866-D6005D6E5D47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F193321A-56A0-40CA-BACF-B027BA312579}" srcId="{2DB637AA-E515-43BB-9B5E-4E89E6706DA7}" destId="{BE1DE904-4275-48A4-AF2F-F7D81ECD848E}" srcOrd="1" destOrd="0" parTransId="{1148A6EE-A55B-488B-B8E6-D114E89087D8}" sibTransId="{10ECBF4D-4DC3-4711-96B4-7325C13B3027}"/>
    <dgm:cxn modelId="{8883E061-A48B-4123-9B6B-42C215399597}" srcId="{2DB637AA-E515-43BB-9B5E-4E89E6706DA7}" destId="{AC0A4C2C-F144-4195-9BD0-45EE50CDDD38}" srcOrd="0" destOrd="0" parTransId="{4790EC1E-CEB9-4E58-9179-24BB2C96FF4F}" sibTransId="{06EA9959-764A-472D-98DA-C8F3A1313476}"/>
    <dgm:cxn modelId="{91802F4E-7595-4BB2-B630-D821A33DA8FF}" type="presOf" srcId="{2DB637AA-E515-43BB-9B5E-4E89E6706DA7}" destId="{43F92C30-2643-45B3-8393-99CAA4D50A79}" srcOrd="0" destOrd="0" presId="urn:microsoft.com/office/officeart/2008/layout/BendingPictureCaptionList"/>
    <dgm:cxn modelId="{7D5F6772-E461-462F-B24A-DDA3EB808679}" type="presOf" srcId="{BE1DE904-4275-48A4-AF2F-F7D81ECD848E}" destId="{B5E8EA4F-33A8-461F-BFFF-08F3D969A916}" srcOrd="0" destOrd="0" presId="urn:microsoft.com/office/officeart/2008/layout/BendingPictureCaptionList"/>
    <dgm:cxn modelId="{219B38EA-D0D7-43FA-8B63-F33AC8B8A9A6}" srcId="{2DB637AA-E515-43BB-9B5E-4E89E6706DA7}" destId="{3994AA88-2CB7-4CAD-8866-D6005D6E5D47}" srcOrd="2" destOrd="0" parTransId="{9D2ADCF9-B336-40E1-93EB-54A82AB741E8}" sibTransId="{F5A629E6-F754-468F-ADAF-E35AE21C3A7E}"/>
    <dgm:cxn modelId="{A3A349EA-C471-4C1B-8734-B9E577D5BE0E}" type="presOf" srcId="{AC0A4C2C-F144-4195-9BD0-45EE50CDDD38}" destId="{2C612B6B-5444-4C6E-884A-485B773B66CC}" srcOrd="0" destOrd="0" presId="urn:microsoft.com/office/officeart/2008/layout/BendingPictureCaptionList"/>
    <dgm:cxn modelId="{549FA9F1-508C-43A8-AB84-CDC53ADE3109}" type="presOf" srcId="{3994AA88-2CB7-4CAD-8866-D6005D6E5D47}" destId="{C02C36F6-E3BF-471E-AA1C-3617BED704B2}" srcOrd="0" destOrd="0" presId="urn:microsoft.com/office/officeart/2008/layout/BendingPictureCaptionList"/>
    <dgm:cxn modelId="{F273CADC-B729-4F72-BDCD-94390F5AC53E}" type="presParOf" srcId="{43F92C30-2643-45B3-8393-99CAA4D50A79}" destId="{1C19F2C3-CB89-4484-B356-F7CBF5627677}" srcOrd="0" destOrd="0" presId="urn:microsoft.com/office/officeart/2008/layout/BendingPictureCaptionList"/>
    <dgm:cxn modelId="{31CBF476-AAA7-480F-B227-A524224002F4}" type="presParOf" srcId="{1C19F2C3-CB89-4484-B356-F7CBF5627677}" destId="{BC560D0D-8604-4584-9B4E-3958C4E9249A}" srcOrd="0" destOrd="0" presId="urn:microsoft.com/office/officeart/2008/layout/BendingPictureCaptionList"/>
    <dgm:cxn modelId="{7350B870-EB60-4AEE-9668-ACEF37CD0908}" type="presParOf" srcId="{1C19F2C3-CB89-4484-B356-F7CBF5627677}" destId="{2C612B6B-5444-4C6E-884A-485B773B66CC}" srcOrd="1" destOrd="0" presId="urn:microsoft.com/office/officeart/2008/layout/BendingPictureCaptionList"/>
    <dgm:cxn modelId="{9777CCCA-CE19-4455-A2F5-3A730EB4744B}" type="presParOf" srcId="{43F92C30-2643-45B3-8393-99CAA4D50A79}" destId="{A3753456-F591-4348-8112-E46D391A1C68}" srcOrd="1" destOrd="0" presId="urn:microsoft.com/office/officeart/2008/layout/BendingPictureCaptionList"/>
    <dgm:cxn modelId="{5B1A99D8-7AB0-4CFC-9BD7-0043EA961B2F}" type="presParOf" srcId="{43F92C30-2643-45B3-8393-99CAA4D50A79}" destId="{927A5960-4A46-413A-8D1B-A4A4A63FEB5D}" srcOrd="2" destOrd="0" presId="urn:microsoft.com/office/officeart/2008/layout/BendingPictureCaptionList"/>
    <dgm:cxn modelId="{74DAC370-BC7A-4782-BD03-EF065E8A612E}" type="presParOf" srcId="{927A5960-4A46-413A-8D1B-A4A4A63FEB5D}" destId="{40CDC2FD-7B00-4AEA-A2CA-D391838B62D5}" srcOrd="0" destOrd="0" presId="urn:microsoft.com/office/officeart/2008/layout/BendingPictureCaptionList"/>
    <dgm:cxn modelId="{D39FE4A9-399E-484D-80C8-98357D68F8B5}" type="presParOf" srcId="{927A5960-4A46-413A-8D1B-A4A4A63FEB5D}" destId="{B5E8EA4F-33A8-461F-BFFF-08F3D969A916}" srcOrd="1" destOrd="0" presId="urn:microsoft.com/office/officeart/2008/layout/BendingPictureCaptionList"/>
    <dgm:cxn modelId="{FE159299-D740-4AFA-AEC8-B5BF54A8FF5E}" type="presParOf" srcId="{43F92C30-2643-45B3-8393-99CAA4D50A79}" destId="{720B1083-F24F-441F-AA63-8B9491BC4326}" srcOrd="3" destOrd="0" presId="urn:microsoft.com/office/officeart/2008/layout/BendingPictureCaptionList"/>
    <dgm:cxn modelId="{3FD294E2-8815-4662-B881-05BEF76A3D07}" type="presParOf" srcId="{43F92C30-2643-45B3-8393-99CAA4D50A79}" destId="{0DCD9B42-E28D-429F-B0E4-CF0493A0F818}" srcOrd="4" destOrd="0" presId="urn:microsoft.com/office/officeart/2008/layout/BendingPictureCaptionList"/>
    <dgm:cxn modelId="{27165593-C577-4FF2-96CE-0F7E7F8480B8}" type="presParOf" srcId="{0DCD9B42-E28D-429F-B0E4-CF0493A0F818}" destId="{F5431A49-5422-4A8A-B7E4-9F4ED35E41A7}" srcOrd="0" destOrd="0" presId="urn:microsoft.com/office/officeart/2008/layout/BendingPictureCaptionList"/>
    <dgm:cxn modelId="{D3295D8E-2A55-48C1-889B-B8BC2534807B}" type="presParOf" srcId="{0DCD9B42-E28D-429F-B0E4-CF0493A0F818}" destId="{C02C36F6-E3BF-471E-AA1C-3617BED704B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81639-7B82-4193-B05A-EDDF018550DC}">
      <dsp:nvSpPr>
        <dsp:cNvPr id="0" name=""/>
        <dsp:cNvSpPr/>
      </dsp:nvSpPr>
      <dsp:spPr>
        <a:xfrm>
          <a:off x="0" y="0"/>
          <a:ext cx="46000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B81FE5-C3FD-420B-AFC6-FE116EC33F96}">
      <dsp:nvSpPr>
        <dsp:cNvPr id="0" name=""/>
        <dsp:cNvSpPr/>
      </dsp:nvSpPr>
      <dsp:spPr>
        <a:xfrm>
          <a:off x="0" y="0"/>
          <a:ext cx="920005" cy="392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¿</a:t>
          </a:r>
          <a:r>
            <a:rPr lang="es-MX" sz="2000" kern="1200" dirty="0" err="1"/>
            <a:t>What</a:t>
          </a:r>
          <a:r>
            <a:rPr lang="es-MX" sz="2000" kern="1200" dirty="0"/>
            <a:t> </a:t>
          </a:r>
          <a:r>
            <a:rPr lang="es-MX" sz="2000" kern="1200" dirty="0" err="1"/>
            <a:t>it</a:t>
          </a:r>
          <a:r>
            <a:rPr lang="es-MX" sz="2000" kern="1200" dirty="0"/>
            <a:t> </a:t>
          </a:r>
          <a:r>
            <a:rPr lang="es-MX" sz="2000" kern="1200" dirty="0" err="1"/>
            <a:t>is</a:t>
          </a:r>
          <a:r>
            <a:rPr lang="es-MX" sz="2000" kern="1200" dirty="0"/>
            <a:t> Big Ben?</a:t>
          </a:r>
          <a:br>
            <a:rPr lang="es-MX" sz="2000" kern="1200" dirty="0"/>
          </a:br>
          <a:endParaRPr lang="es-MX" sz="2000" kern="1200" dirty="0"/>
        </a:p>
      </dsp:txBody>
      <dsp:txXfrm>
        <a:off x="0" y="0"/>
        <a:ext cx="920005" cy="3926152"/>
      </dsp:txXfrm>
    </dsp:sp>
    <dsp:sp modelId="{06EABB40-DED2-4895-9A05-7AC059FA8805}">
      <dsp:nvSpPr>
        <dsp:cNvPr id="0" name=""/>
        <dsp:cNvSpPr/>
      </dsp:nvSpPr>
      <dsp:spPr>
        <a:xfrm>
          <a:off x="989005" y="46153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Big Ben is the nickname of a bell that hangs in the clock tower at the northern end of the Houses of Parliament in Westminster, London, England. </a:t>
          </a:r>
          <a:endParaRPr lang="es-MX" sz="1400" kern="1200" dirty="0"/>
        </a:p>
      </dsp:txBody>
      <dsp:txXfrm>
        <a:off x="989005" y="46153"/>
        <a:ext cx="3611020" cy="923067"/>
      </dsp:txXfrm>
    </dsp:sp>
    <dsp:sp modelId="{F29646AF-0512-4C41-A16A-FDE00DC41A35}">
      <dsp:nvSpPr>
        <dsp:cNvPr id="0" name=""/>
        <dsp:cNvSpPr/>
      </dsp:nvSpPr>
      <dsp:spPr>
        <a:xfrm>
          <a:off x="920005" y="969220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C73F0C-04E9-446F-BE1E-6A1A9A6E22E2}">
      <dsp:nvSpPr>
        <dsp:cNvPr id="0" name=""/>
        <dsp:cNvSpPr/>
      </dsp:nvSpPr>
      <dsp:spPr>
        <a:xfrm>
          <a:off x="989005" y="1015374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Officially, the tower itself is called </a:t>
          </a:r>
          <a:r>
            <a:rPr lang="en-US" sz="1400" kern="1200" dirty="0">
              <a:solidFill>
                <a:schemeClr val="tx1">
                  <a:lumMod val="95000"/>
                </a:schemeClr>
              </a:solidFill>
              <a:highlight>
                <a:srgbClr val="FF00FF"/>
              </a:highlight>
            </a:rPr>
            <a:t>Elizabeth Tower</a:t>
          </a:r>
          <a:r>
            <a:rPr lang="en-US" sz="1400" kern="1200" dirty="0"/>
            <a:t>.</a:t>
          </a:r>
          <a:endParaRPr lang="es-MX" sz="1400" kern="1200" dirty="0"/>
        </a:p>
      </dsp:txBody>
      <dsp:txXfrm>
        <a:off x="989005" y="1015374"/>
        <a:ext cx="3611020" cy="923067"/>
      </dsp:txXfrm>
    </dsp:sp>
    <dsp:sp modelId="{BF469912-5BD1-4F85-B0E0-CADEEF06FE21}">
      <dsp:nvSpPr>
        <dsp:cNvPr id="0" name=""/>
        <dsp:cNvSpPr/>
      </dsp:nvSpPr>
      <dsp:spPr>
        <a:xfrm>
          <a:off x="920005" y="1938441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16A02C-5F7C-43FC-84CB-6E869F134AB5}">
      <dsp:nvSpPr>
        <dsp:cNvPr id="0" name=""/>
        <dsp:cNvSpPr/>
      </dsp:nvSpPr>
      <dsp:spPr>
        <a:xfrm>
          <a:off x="989005" y="1984595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Previously known as just the Clock Tower.</a:t>
          </a:r>
          <a:endParaRPr lang="es-MX" sz="1400" kern="1200"/>
        </a:p>
      </dsp:txBody>
      <dsp:txXfrm>
        <a:off x="989005" y="1984595"/>
        <a:ext cx="3611020" cy="923067"/>
      </dsp:txXfrm>
    </dsp:sp>
    <dsp:sp modelId="{763FB9B2-DD27-405C-9791-B524CF57BA44}">
      <dsp:nvSpPr>
        <dsp:cNvPr id="0" name=""/>
        <dsp:cNvSpPr/>
      </dsp:nvSpPr>
      <dsp:spPr>
        <a:xfrm>
          <a:off x="920005" y="2907662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D42C58-7C3E-42EE-A04E-8800BB5D1092}">
      <dsp:nvSpPr>
        <dsp:cNvPr id="0" name=""/>
        <dsp:cNvSpPr/>
      </dsp:nvSpPr>
      <dsp:spPr>
        <a:xfrm>
          <a:off x="989005" y="2953815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Big Ben is one of England’s best-known landmarks.</a:t>
          </a:r>
          <a:endParaRPr lang="es-MX" sz="1400" kern="1200" dirty="0"/>
        </a:p>
      </dsp:txBody>
      <dsp:txXfrm>
        <a:off x="989005" y="2953815"/>
        <a:ext cx="3611020" cy="923067"/>
      </dsp:txXfrm>
    </dsp:sp>
    <dsp:sp modelId="{F8EF2176-1D3B-43AC-A81C-700268C51DBE}">
      <dsp:nvSpPr>
        <dsp:cNvPr id="0" name=""/>
        <dsp:cNvSpPr/>
      </dsp:nvSpPr>
      <dsp:spPr>
        <a:xfrm>
          <a:off x="920005" y="3876883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60D0D-8604-4584-9B4E-3958C4E9249A}">
      <dsp:nvSpPr>
        <dsp:cNvPr id="0" name=""/>
        <dsp:cNvSpPr/>
      </dsp:nvSpPr>
      <dsp:spPr>
        <a:xfrm>
          <a:off x="0" y="800490"/>
          <a:ext cx="3321111" cy="265688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12B6B-5444-4C6E-884A-485B773B66CC}">
      <dsp:nvSpPr>
        <dsp:cNvPr id="0" name=""/>
        <dsp:cNvSpPr/>
      </dsp:nvSpPr>
      <dsp:spPr>
        <a:xfrm>
          <a:off x="298900" y="3191690"/>
          <a:ext cx="2955789" cy="9299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It has become one of the most prominent symbols of the United Kingdom and is often in the establishing shot of films set in London.</a:t>
          </a:r>
          <a:endParaRPr lang="es-MX" sz="1200" kern="1200" dirty="0"/>
        </a:p>
      </dsp:txBody>
      <dsp:txXfrm>
        <a:off x="298900" y="3191690"/>
        <a:ext cx="2955789" cy="929911"/>
      </dsp:txXfrm>
    </dsp:sp>
    <dsp:sp modelId="{40CDC2FD-7B00-4AEA-A2CA-D391838B62D5}">
      <dsp:nvSpPr>
        <dsp:cNvPr id="0" name=""/>
        <dsp:cNvSpPr/>
      </dsp:nvSpPr>
      <dsp:spPr>
        <a:xfrm>
          <a:off x="3653222" y="800490"/>
          <a:ext cx="3321111" cy="2656888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8EA4F-33A8-461F-BFFF-08F3D969A916}">
      <dsp:nvSpPr>
        <dsp:cNvPr id="0" name=""/>
        <dsp:cNvSpPr/>
      </dsp:nvSpPr>
      <dsp:spPr>
        <a:xfrm>
          <a:off x="3952122" y="3191690"/>
          <a:ext cx="2955789" cy="9299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Since August 2017, repair work is being done on the clock, which should have taken four years but it will reopen 2023.</a:t>
          </a:r>
          <a:endParaRPr lang="es-MX" sz="1200" kern="1200" dirty="0"/>
        </a:p>
      </dsp:txBody>
      <dsp:txXfrm>
        <a:off x="3952122" y="3191690"/>
        <a:ext cx="2955789" cy="929911"/>
      </dsp:txXfrm>
    </dsp:sp>
    <dsp:sp modelId="{F5431A49-5422-4A8A-B7E4-9F4ED35E41A7}">
      <dsp:nvSpPr>
        <dsp:cNvPr id="0" name=""/>
        <dsp:cNvSpPr/>
      </dsp:nvSpPr>
      <dsp:spPr>
        <a:xfrm>
          <a:off x="7306444" y="800490"/>
          <a:ext cx="3321111" cy="265688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C36F6-E3BF-471E-AA1C-3617BED704B2}">
      <dsp:nvSpPr>
        <dsp:cNvPr id="0" name=""/>
        <dsp:cNvSpPr/>
      </dsp:nvSpPr>
      <dsp:spPr>
        <a:xfrm>
          <a:off x="7605344" y="3191690"/>
          <a:ext cx="2955789" cy="9299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Big Ben no longer rings out every hour. But heard on special occasions, such as the New Year.</a:t>
          </a:r>
          <a:endParaRPr lang="es-MX" sz="1200" kern="1200" dirty="0"/>
        </a:p>
      </dsp:txBody>
      <dsp:txXfrm>
        <a:off x="7605344" y="3191690"/>
        <a:ext cx="2955789" cy="929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0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4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9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6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CC6B15-8299-ED45-4CCC-A65825E94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8640" y="943715"/>
            <a:ext cx="3608208" cy="3450844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accent2"/>
                </a:solidFill>
              </a:rPr>
              <a:t>Big Ben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B5B617-AC82-F50A-491C-75F26AB2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4692" y="2328885"/>
            <a:ext cx="3608208" cy="1268984"/>
          </a:xfrm>
        </p:spPr>
        <p:txBody>
          <a:bodyPr>
            <a:noAutofit/>
          </a:bodyPr>
          <a:lstStyle/>
          <a:p>
            <a:r>
              <a:rPr lang="es-MX" sz="4000" b="1" dirty="0" err="1">
                <a:solidFill>
                  <a:schemeClr val="accent3"/>
                </a:solidFill>
              </a:rPr>
              <a:t>Famous</a:t>
            </a:r>
            <a:r>
              <a:rPr lang="es-MX" sz="4000" b="1" dirty="0">
                <a:solidFill>
                  <a:schemeClr val="accent3"/>
                </a:solidFill>
              </a:rPr>
              <a:t> </a:t>
            </a:r>
            <a:r>
              <a:rPr lang="es-MX" sz="4000" b="1" dirty="0" err="1">
                <a:solidFill>
                  <a:schemeClr val="accent3"/>
                </a:solidFill>
              </a:rPr>
              <a:t>building</a:t>
            </a:r>
            <a:endParaRPr lang="es-MX" sz="4000" b="1" dirty="0">
              <a:solidFill>
                <a:schemeClr val="accent3"/>
              </a:solidFill>
            </a:endParaRPr>
          </a:p>
        </p:txBody>
      </p:sp>
      <p:pic>
        <p:nvPicPr>
          <p:cNvPr id="4" name="Picture 3" descr="Pintura en movimiento desde la parte inferior de la vista">
            <a:extLst>
              <a:ext uri="{FF2B5EF4-FFF2-40B4-BE49-F238E27FC236}">
                <a16:creationId xmlns:a16="http://schemas.microsoft.com/office/drawing/2014/main" id="{E9BE5BB2-276A-39FB-1353-055E075D9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0" r="2072"/>
          <a:stretch/>
        </p:blipFill>
        <p:spPr>
          <a:xfrm>
            <a:off x="20" y="85725"/>
            <a:ext cx="7453462" cy="6772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D97D42-A01D-BC41-A1DE-4E2766A4E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258F36-452C-D64A-A553-BEE4EAFE4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083520-42B3-5273-2D65-5AD44C67223E}"/>
              </a:ext>
            </a:extLst>
          </p:cNvPr>
          <p:cNvSpPr txBox="1"/>
          <p:nvPr/>
        </p:nvSpPr>
        <p:spPr>
          <a:xfrm>
            <a:off x="8014899" y="4602823"/>
            <a:ext cx="3452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Dannika</a:t>
            </a:r>
            <a:r>
              <a:rPr lang="es-MX" dirty="0"/>
              <a:t> Sofia Quintana Ortiz</a:t>
            </a:r>
          </a:p>
          <a:p>
            <a:r>
              <a:rPr lang="es-MX" dirty="0"/>
              <a:t>4 A</a:t>
            </a:r>
          </a:p>
          <a:p>
            <a:r>
              <a:rPr lang="es-MX" dirty="0"/>
              <a:t>Inglés</a:t>
            </a:r>
          </a:p>
          <a:p>
            <a:r>
              <a:rPr lang="es-MX" dirty="0"/>
              <a:t>Colegio </a:t>
            </a:r>
            <a:r>
              <a:rPr lang="es-MX" dirty="0" err="1"/>
              <a:t>O´farrill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139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4CF8DB-32A8-285B-9525-C3E05D90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4018219" cy="1550419"/>
          </a:xfrm>
        </p:spPr>
        <p:txBody>
          <a:bodyPr>
            <a:normAutofit/>
          </a:bodyPr>
          <a:lstStyle/>
          <a:p>
            <a:r>
              <a:rPr lang="es-MX"/>
              <a:t>Big Ben</a:t>
            </a:r>
            <a:endParaRPr lang="es-MX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Big Ben facts: All that you need to know, London - Times of India Travel">
            <a:extLst>
              <a:ext uri="{FF2B5EF4-FFF2-40B4-BE49-F238E27FC236}">
                <a16:creationId xmlns:a16="http://schemas.microsoft.com/office/drawing/2014/main" id="{989611F2-D732-0DEB-A9D6-41F933D66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r="19947" b="-2"/>
          <a:stretch/>
        </p:blipFill>
        <p:spPr bwMode="auto">
          <a:xfrm>
            <a:off x="7164281" y="565150"/>
            <a:ext cx="4462560" cy="57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3B79305-220B-C87B-95F6-9E2E06F12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887154"/>
              </p:ext>
            </p:extLst>
          </p:nvPr>
        </p:nvGraphicFramePr>
        <p:xfrm>
          <a:off x="1587710" y="2160016"/>
          <a:ext cx="4600026" cy="392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296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EA47EE-380F-52FF-D172-621EFFAD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633" y="1247140"/>
            <a:ext cx="3608208" cy="3450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¿Who built the Big Ben?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EBF17-2096-B3A5-7ED9-11CBB18E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633" y="4818126"/>
            <a:ext cx="3608208" cy="1268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Designed by Edmund Beckett Denison, the clock took 13 years to build and it was completed in 1859.</a:t>
            </a:r>
          </a:p>
        </p:txBody>
      </p:sp>
      <p:pic>
        <p:nvPicPr>
          <p:cNvPr id="1028" name="Picture 4" descr="La campana del Big Ben volverá a sonar este mes tras cinco años de silencio">
            <a:extLst>
              <a:ext uri="{FF2B5EF4-FFF2-40B4-BE49-F238E27FC236}">
                <a16:creationId xmlns:a16="http://schemas.microsoft.com/office/drawing/2014/main" id="{4FCF7A16-2B24-E79C-DA6F-F5C779E3F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r="14216" b="1"/>
          <a:stretch/>
        </p:blipFill>
        <p:spPr bwMode="auto">
          <a:xfrm>
            <a:off x="20" y="1375492"/>
            <a:ext cx="7453462" cy="548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7D97D42-A01D-BC41-A1DE-4E2766A4E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B7258F36-452C-D64A-A553-BEE4EAFE4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14FA0-AAA0-8C9E-BBA5-F4D9E448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At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moment</a:t>
            </a:r>
            <a:r>
              <a:rPr lang="es-MX" dirty="0"/>
              <a:t> Big Ben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77C339-5A6F-EF06-1898-612BBD136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6D6A4F0-0006-4042-EF7B-D895582C0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381915"/>
              </p:ext>
            </p:extLst>
          </p:nvPr>
        </p:nvGraphicFramePr>
        <p:xfrm>
          <a:off x="1117601" y="1216241"/>
          <a:ext cx="10627556" cy="492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66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3D7497A-02C6-3EAE-CCF1-6C89C201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35" y="2779462"/>
            <a:ext cx="9486690" cy="1550419"/>
          </a:xfrm>
        </p:spPr>
        <p:txBody>
          <a:bodyPr/>
          <a:lstStyle/>
          <a:p>
            <a:pPr algn="ctr"/>
            <a:r>
              <a:rPr lang="es-MX" dirty="0" err="1"/>
              <a:t>Thank´s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atentión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609136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192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Neue Haas Grotesk Text Pro</vt:lpstr>
      <vt:lpstr>InterweaveVTI</vt:lpstr>
      <vt:lpstr>Big Ben</vt:lpstr>
      <vt:lpstr>Big Ben</vt:lpstr>
      <vt:lpstr>¿Who built the Big Ben?</vt:lpstr>
      <vt:lpstr>At the moment Big Ben</vt:lpstr>
      <vt:lpstr>Thank´s for your atentión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Ben</dc:title>
  <dc:creator>JANETH CELINA ORTIZ VARGAS</dc:creator>
  <cp:lastModifiedBy>Erick Quintana</cp:lastModifiedBy>
  <cp:revision>18</cp:revision>
  <dcterms:created xsi:type="dcterms:W3CDTF">2023-11-02T22:34:40Z</dcterms:created>
  <dcterms:modified xsi:type="dcterms:W3CDTF">2023-11-09T03:12:47Z</dcterms:modified>
</cp:coreProperties>
</file>