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6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990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1257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1702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773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567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9784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275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284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76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9930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436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877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513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2132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15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D92062-536E-410C-91EF-2794B871591D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5867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ig-ben-under-blue-sky-and-white-clouds-42447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uthman/34098373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55ED8-7AB0-31C3-22D0-6DF4FDE82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073" y="720436"/>
            <a:ext cx="2050473" cy="4202691"/>
          </a:xfrm>
        </p:spPr>
        <p:txBody>
          <a:bodyPr/>
          <a:lstStyle/>
          <a:p>
            <a:br>
              <a:rPr lang="es-ES" dirty="0"/>
            </a:b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742629-1D88-6C15-3B09-12411D49C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309" y="1020690"/>
            <a:ext cx="8742218" cy="1468581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2DA1DD-58FE-2206-3680-0925FE9F5BC1}"/>
              </a:ext>
            </a:extLst>
          </p:cNvPr>
          <p:cNvSpPr txBox="1"/>
          <p:nvPr/>
        </p:nvSpPr>
        <p:spPr>
          <a:xfrm>
            <a:off x="5171210" y="4762537"/>
            <a:ext cx="6102926" cy="15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Constanza Quinn del Castillo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4°A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Víctor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B4B817-FB75-1927-AD42-936DE2F665EE}"/>
              </a:ext>
            </a:extLst>
          </p:cNvPr>
          <p:cNvSpPr txBox="1"/>
          <p:nvPr/>
        </p:nvSpPr>
        <p:spPr>
          <a:xfrm>
            <a:off x="2050473" y="1925042"/>
            <a:ext cx="6102926" cy="2273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BIG BEN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S" sz="3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</a:t>
            </a:r>
            <a:endParaRPr lang="es-MX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0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61842-BDF8-694E-850E-C32D3E49D521}"/>
              </a:ext>
            </a:extLst>
          </p:cNvPr>
          <p:cNvSpPr txBox="1">
            <a:spLocks/>
          </p:cNvSpPr>
          <p:nvPr/>
        </p:nvSpPr>
        <p:spPr>
          <a:xfrm>
            <a:off x="684212" y="685799"/>
            <a:ext cx="8001000" cy="297180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THE </a:t>
            </a:r>
            <a:r>
              <a:rPr lang="es-ES" sz="3200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famous</a:t>
            </a:r>
            <a:r>
              <a:rPr lang="es-E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clock</a:t>
            </a:r>
            <a:r>
              <a:rPr lang="es-E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ENGLAND </a:t>
            </a:r>
            <a:r>
              <a:rPr lang="es-ES" sz="3200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s-E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CALLED </a:t>
            </a:r>
            <a:r>
              <a:rPr lang="es-ES" sz="3200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BIG </a:t>
            </a:r>
            <a:r>
              <a:rPr lang="es-ES" sz="3200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</a:t>
            </a:r>
            <a:r>
              <a:rPr lang="es-E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s-E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BIG BEN derives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BIG (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espanish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grande)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imposing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ben in honor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benjamin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hall,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secretary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labor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ordered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s-MX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F1F8B3-2DCC-6A64-2349-FF01407C2664}"/>
              </a:ext>
            </a:extLst>
          </p:cNvPr>
          <p:cNvSpPr txBox="1"/>
          <p:nvPr/>
        </p:nvSpPr>
        <p:spPr>
          <a:xfrm>
            <a:off x="713515" y="3910771"/>
            <a:ext cx="7432958" cy="12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IS THE BIG BEN?</a:t>
            </a:r>
            <a:endParaRPr lang="es-MX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BEN 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tower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clock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northern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houses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Parliament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London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borough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Westminster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Una torre con un reloj&#10;&#10;Descripción generada automáticamente">
            <a:extLst>
              <a:ext uri="{FF2B5EF4-FFF2-40B4-BE49-F238E27FC236}">
                <a16:creationId xmlns:a16="http://schemas.microsoft.com/office/drawing/2014/main" id="{5B9F6AAD-9A91-B56A-3D7B-598FBFBFE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656" r="14450"/>
          <a:stretch/>
        </p:blipFill>
        <p:spPr>
          <a:xfrm>
            <a:off x="8685212" y="1324876"/>
            <a:ext cx="2452254" cy="210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3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025611-99FD-E8B0-E0AD-48486FAE7108}"/>
              </a:ext>
            </a:extLst>
          </p:cNvPr>
          <p:cNvSpPr txBox="1"/>
          <p:nvPr/>
        </p:nvSpPr>
        <p:spPr>
          <a:xfrm>
            <a:off x="3191117" y="2471948"/>
            <a:ext cx="8388928" cy="1716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YEARS  DID  THE BIG BEN TAKE  TO  BUILD?</a:t>
            </a:r>
            <a:endParaRPr lang="es-MX" sz="29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BEN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began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in 1852 and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finished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1859,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finished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Foto en blanco y negro de un edificio&#10;&#10;Descripción generada automáticamente">
            <a:extLst>
              <a:ext uri="{FF2B5EF4-FFF2-40B4-BE49-F238E27FC236}">
                <a16:creationId xmlns:a16="http://schemas.microsoft.com/office/drawing/2014/main" id="{2D985103-12D2-8C4D-1570-D1964BAEE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1955" y="571361"/>
            <a:ext cx="2295144" cy="324916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C6903FB-D786-38B8-A9CB-81D05DF0ABB4}"/>
              </a:ext>
            </a:extLst>
          </p:cNvPr>
          <p:cNvSpPr txBox="1"/>
          <p:nvPr/>
        </p:nvSpPr>
        <p:spPr>
          <a:xfrm>
            <a:off x="611955" y="3820529"/>
            <a:ext cx="229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3" tooltip="https://www.flickr.com/photos/euthman/340983730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4" tooltip="https://creativecommons.org/licenses/by-sa/3.0/"/>
              </a:rPr>
              <a:t>CC BY-SA</a:t>
            </a:r>
            <a:endParaRPr lang="es-MX" sz="9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76AA986-63A3-9C96-C7E7-D740428A4095}"/>
              </a:ext>
            </a:extLst>
          </p:cNvPr>
          <p:cNvSpPr txBox="1"/>
          <p:nvPr/>
        </p:nvSpPr>
        <p:spPr>
          <a:xfrm>
            <a:off x="736645" y="4557127"/>
            <a:ext cx="8587463" cy="1729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TALL IS THE BIG BEN AND HOW LONG ARE THERE HANDS?</a:t>
            </a:r>
            <a:endParaRPr lang="es-MX" sz="29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BIG BEN </a:t>
            </a:r>
            <a:r>
              <a:rPr lang="es-E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97.5 </a:t>
            </a:r>
            <a:r>
              <a:rPr lang="es-E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meters</a:t>
            </a: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tal and </a:t>
            </a:r>
            <a:r>
              <a:rPr lang="es-E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little</a:t>
            </a: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</a:t>
            </a: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measures</a:t>
            </a: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2.7 </a:t>
            </a:r>
            <a:r>
              <a:rPr lang="es-E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meters</a:t>
            </a: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</a:t>
            </a: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4.3 </a:t>
            </a:r>
            <a:r>
              <a:rPr lang="es-E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meters</a:t>
            </a: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9C67B7C-C60A-52F0-53E9-36073871379A}"/>
              </a:ext>
            </a:extLst>
          </p:cNvPr>
          <p:cNvSpPr txBox="1"/>
          <p:nvPr/>
        </p:nvSpPr>
        <p:spPr>
          <a:xfrm>
            <a:off x="3426644" y="330947"/>
            <a:ext cx="8388928" cy="1864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BUILT BIG BEN?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BEN 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began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new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palace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after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16, 1884 in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Westminster¨s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palace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destroyed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famous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Charles Barry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desing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Augustus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Pugina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65667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452</TotalTime>
  <Words>235</Words>
  <Application>Microsoft Office PowerPoint</Application>
  <PresentationFormat>Panorámica</PresentationFormat>
  <Paragraphs>23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Calibri</vt:lpstr>
      <vt:lpstr>Century Gothic</vt:lpstr>
      <vt:lpstr>Wingdings 3</vt:lpstr>
      <vt:lpstr>Sector</vt:lpstr>
      <vt:lpstr>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Constanza Quinn</dc:creator>
  <cp:lastModifiedBy>Constanza Quinn</cp:lastModifiedBy>
  <cp:revision>1</cp:revision>
  <dcterms:created xsi:type="dcterms:W3CDTF">2023-11-05T20:45:16Z</dcterms:created>
  <dcterms:modified xsi:type="dcterms:W3CDTF">2023-11-06T04:17:52Z</dcterms:modified>
</cp:coreProperties>
</file>