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750A10-9BAC-4D69-B1B6-6546880CC327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4BE4373-3182-4F75-A825-C987A3B512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767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0A10-9BAC-4D69-B1B6-6546880CC327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4373-3182-4F75-A825-C987A3B512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147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750A10-9BAC-4D69-B1B6-6546880CC327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4BE4373-3182-4F75-A825-C987A3B512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7327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750A10-9BAC-4D69-B1B6-6546880CC327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4BE4373-3182-4F75-A825-C987A3B51227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9947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750A10-9BAC-4D69-B1B6-6546880CC327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4BE4373-3182-4F75-A825-C987A3B512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8882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0A10-9BAC-4D69-B1B6-6546880CC327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4373-3182-4F75-A825-C987A3B512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8823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0A10-9BAC-4D69-B1B6-6546880CC327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4373-3182-4F75-A825-C987A3B512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7004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0A10-9BAC-4D69-B1B6-6546880CC327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4373-3182-4F75-A825-C987A3B512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585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750A10-9BAC-4D69-B1B6-6546880CC327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4BE4373-3182-4F75-A825-C987A3B512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9816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0A10-9BAC-4D69-B1B6-6546880CC327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4373-3182-4F75-A825-C987A3B512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016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750A10-9BAC-4D69-B1B6-6546880CC327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4BE4373-3182-4F75-A825-C987A3B512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582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0A10-9BAC-4D69-B1B6-6546880CC327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4373-3182-4F75-A825-C987A3B512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7853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0A10-9BAC-4D69-B1B6-6546880CC327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4373-3182-4F75-A825-C987A3B512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8814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0A10-9BAC-4D69-B1B6-6546880CC327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4373-3182-4F75-A825-C987A3B512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66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0A10-9BAC-4D69-B1B6-6546880CC327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4373-3182-4F75-A825-C987A3B512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657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0A10-9BAC-4D69-B1B6-6546880CC327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4373-3182-4F75-A825-C987A3B512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1834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0A10-9BAC-4D69-B1B6-6546880CC327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E4373-3182-4F75-A825-C987A3B512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94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50A10-9BAC-4D69-B1B6-6546880CC327}" type="datetimeFigureOut">
              <a:rPr lang="es-MX" smtClean="0"/>
              <a:t>05/11/2023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4373-3182-4F75-A825-C987A3B512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86863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Buckingham palace</a:t>
            </a:r>
            <a:endParaRPr lang="es-MX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Mónica Sofía Guevara Zagal 4A</a:t>
            </a:r>
            <a:endParaRPr lang="es-MX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064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 descr="File:Buckingham Palace, London - April 2009.jpg - Wikipedia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4" r="28174"/>
          <a:stretch>
            <a:fillRect/>
          </a:stretch>
        </p:blipFill>
        <p:spPr>
          <a:xfrm>
            <a:off x="6428509" y="751241"/>
            <a:ext cx="5077691" cy="5467443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6588" y="1073582"/>
            <a:ext cx="3584429" cy="4812145"/>
          </a:xfrm>
        </p:spPr>
        <p:txBody>
          <a:bodyPr>
            <a:normAutofit/>
          </a:bodyPr>
          <a:lstStyle/>
          <a:p>
            <a:r>
              <a:rPr lang="es-MX" sz="2400" dirty="0" smtClean="0">
                <a:latin typeface="Comic Sans MS" panose="030F0702030302020204" pitchFamily="66" charset="0"/>
              </a:rPr>
              <a:t>Buckingham palace is the</a:t>
            </a:r>
            <a:r>
              <a:rPr lang="es-MX" sz="2400" dirty="0">
                <a:latin typeface="Comic Sans MS" panose="030F0702030302020204" pitchFamily="66" charset="0"/>
              </a:rPr>
              <a:t> </a:t>
            </a:r>
            <a:r>
              <a:rPr lang="es-MX" sz="2400" dirty="0" smtClean="0">
                <a:latin typeface="Comic Sans MS" panose="030F0702030302020204" pitchFamily="66" charset="0"/>
              </a:rPr>
              <a:t>official residence of the British family in London, it is also used for official ceremonias, state visits and tourists visits. It is famous for housing a substantial part of the Royal collection, an</a:t>
            </a:r>
            <a:r>
              <a:rPr lang="es-MX" sz="2400" dirty="0">
                <a:latin typeface="Comic Sans MS" panose="030F0702030302020204" pitchFamily="66" charset="0"/>
              </a:rPr>
              <a:t> </a:t>
            </a:r>
            <a:r>
              <a:rPr lang="es-MX" sz="2400" dirty="0" smtClean="0">
                <a:latin typeface="Comic Sans MS" panose="030F0702030302020204" pitchFamily="66" charset="0"/>
              </a:rPr>
              <a:t>extraordinary set of artistic works resulting from royal collecting.</a:t>
            </a:r>
            <a:endParaRPr lang="es-MX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992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3533" y="544945"/>
            <a:ext cx="3932237" cy="625764"/>
          </a:xfrm>
        </p:spPr>
        <p:txBody>
          <a:bodyPr/>
          <a:lstStyle/>
          <a:p>
            <a:r>
              <a:rPr lang="es-MX" dirty="0" smtClean="0">
                <a:latin typeface="Comic Sans MS" panose="030F0702030302020204" pitchFamily="66" charset="0"/>
              </a:rPr>
              <a:t>Who built it?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73532" y="1376218"/>
            <a:ext cx="11102832" cy="5255491"/>
          </a:xfrm>
        </p:spPr>
        <p:txBody>
          <a:bodyPr>
            <a:normAutofit/>
          </a:bodyPr>
          <a:lstStyle/>
          <a:p>
            <a:r>
              <a:rPr lang="es-MX" sz="2400" dirty="0" smtClean="0">
                <a:latin typeface="Comic Sans MS" panose="030F0702030302020204" pitchFamily="66" charset="0"/>
              </a:rPr>
              <a:t>It was built for John Sheffield the 1st, Duke of Buckingham and Normanby in 1703 and acquired by King George lll in 1762 to become a public</a:t>
            </a:r>
            <a:r>
              <a:rPr lang="es-MX" sz="2400" dirty="0">
                <a:latin typeface="Comic Sans MS" panose="030F0702030302020204" pitchFamily="66" charset="0"/>
              </a:rPr>
              <a:t> </a:t>
            </a:r>
            <a:r>
              <a:rPr lang="es-MX" sz="2400" dirty="0" smtClean="0">
                <a:latin typeface="Comic Sans MS" panose="030F0702030302020204" pitchFamily="66" charset="0"/>
              </a:rPr>
              <a:t>residence.  Over the next 75 years it underwent a series of expansions directed by architects John Nash and Edward Blore (1850), creating three wings that</a:t>
            </a:r>
            <a:r>
              <a:rPr lang="es-MX" sz="2400" dirty="0">
                <a:latin typeface="Comic Sans MS" panose="030F0702030302020204" pitchFamily="66" charset="0"/>
              </a:rPr>
              <a:t> </a:t>
            </a:r>
            <a:r>
              <a:rPr lang="es-MX" sz="2400" dirty="0" smtClean="0">
                <a:latin typeface="Comic Sans MS" panose="030F0702030302020204" pitchFamily="66" charset="0"/>
              </a:rPr>
              <a:t>make up an open central courtyard. </a:t>
            </a:r>
            <a:endParaRPr lang="es-MX" sz="2400" dirty="0">
              <a:latin typeface="Comic Sans MS" panose="030F0702030302020204" pitchFamily="66" charset="0"/>
            </a:endParaRPr>
          </a:p>
        </p:txBody>
      </p:sp>
      <p:pic>
        <p:nvPicPr>
          <p:cNvPr id="5" name="Imagen 4" descr="File:Buckingham Palace 2007 2.jp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682" y="3066473"/>
            <a:ext cx="4894118" cy="326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98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4818" y="184726"/>
            <a:ext cx="6873240" cy="803565"/>
          </a:xfrm>
        </p:spPr>
        <p:txBody>
          <a:bodyPr>
            <a:normAutofit fontScale="90000"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How long does the changing of the guard last</a:t>
            </a:r>
            <a:r>
              <a:rPr lang="es-MX" sz="2800" dirty="0">
                <a:latin typeface="Comic Sans MS" panose="030F0702030302020204" pitchFamily="66" charset="0"/>
              </a:rPr>
              <a:t> </a:t>
            </a:r>
            <a:r>
              <a:rPr lang="es-MX" sz="2800" dirty="0" smtClean="0">
                <a:latin typeface="Comic Sans MS" panose="030F0702030302020204" pitchFamily="66" charset="0"/>
              </a:rPr>
              <a:t>in London?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5" name="Marcador de posición de imagen 4" descr="Changing of the Guard at Buckingham Palace | Rennett Stowe | Flickr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7" r="29067"/>
          <a:stretch>
            <a:fillRect/>
          </a:stretch>
        </p:blipFill>
        <p:spPr>
          <a:xfrm>
            <a:off x="436418" y="1102013"/>
            <a:ext cx="3644900" cy="5467350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620490" y="2198322"/>
            <a:ext cx="6873240" cy="4509518"/>
          </a:xfrm>
        </p:spPr>
        <p:txBody>
          <a:bodyPr>
            <a:normAutofit/>
          </a:bodyPr>
          <a:lstStyle/>
          <a:p>
            <a:r>
              <a:rPr lang="es-MX" sz="2400" dirty="0" smtClean="0">
                <a:latin typeface="Comic Sans MS" panose="030F0702030302020204" pitchFamily="66" charset="0"/>
              </a:rPr>
              <a:t>45 minutes</a:t>
            </a:r>
          </a:p>
          <a:p>
            <a:r>
              <a:rPr lang="es-MX" sz="2400" dirty="0" smtClean="0">
                <a:latin typeface="Comic Sans MS" panose="030F0702030302020204" pitchFamily="66" charset="0"/>
              </a:rPr>
              <a:t>The changing of the guard is one</a:t>
            </a:r>
            <a:r>
              <a:rPr lang="es-MX" sz="2400" dirty="0">
                <a:latin typeface="Comic Sans MS" panose="030F0702030302020204" pitchFamily="66" charset="0"/>
              </a:rPr>
              <a:t> </a:t>
            </a:r>
            <a:r>
              <a:rPr lang="es-MX" sz="2400" dirty="0" smtClean="0">
                <a:latin typeface="Comic Sans MS" panose="030F0702030302020204" pitchFamily="66" charset="0"/>
              </a:rPr>
              <a:t>of the most important tourist attractions in London. It lasts approximately 45 minutes, in which the guards, crowned by enormous fur hats, carry out a parade to the rhythm of different musical themes, both military and other more of current styles.</a:t>
            </a:r>
            <a:endParaRPr lang="es-MX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223013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78</TotalTime>
  <Words>193</Words>
  <Application>Microsoft Office PowerPoint</Application>
  <PresentationFormat>Panorámica</PresentationFormat>
  <Paragraphs>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Comic Sans MS</vt:lpstr>
      <vt:lpstr>Estela de condensación</vt:lpstr>
      <vt:lpstr>Buckingham palace</vt:lpstr>
      <vt:lpstr>Presentación de PowerPoint</vt:lpstr>
      <vt:lpstr>Who built it?</vt:lpstr>
      <vt:lpstr>How long does the changing of the guard last in London?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Buckingham palace</dc:title>
  <dc:creator>Guevara Garcia Enrique</dc:creator>
  <cp:lastModifiedBy>Guevara Garcia Enrique</cp:lastModifiedBy>
  <cp:revision>7</cp:revision>
  <dcterms:created xsi:type="dcterms:W3CDTF">2023-11-05T22:54:58Z</dcterms:created>
  <dcterms:modified xsi:type="dcterms:W3CDTF">2023-11-06T00:13:29Z</dcterms:modified>
</cp:coreProperties>
</file>