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>
        <p:scale>
          <a:sx n="93" d="100"/>
          <a:sy n="93" d="100"/>
        </p:scale>
        <p:origin x="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AB81E-2718-67D7-C2BA-3690D06AE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9640BF-A444-A9DF-A080-BD12EB39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6DD7A-D327-6B4F-DA05-BC1124BD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FBB08-95A0-1BA7-D64C-7F4B42B1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BE33AA-41F0-32EC-5CCA-63465686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3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CE24F-0B3F-9797-89ED-C32EDD0B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353F7A-955B-5E78-A9C1-AAEF73A51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6030B-74CF-022C-2F3A-C20C480B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CC08AE-C3FC-10E6-FA11-37832C0E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03778-463D-CD49-7003-F20FDB78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79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199019-546C-6E38-25EA-927A005CA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27CEDB-923D-7B8D-FB03-6C0E3B9B9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3FD90F-E722-51A7-66C9-EE49CAE5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4A9190-0BE8-5019-C09A-1B5856AA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61FC4A-34D4-F10C-7604-CAEEA103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71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7DF5B-A117-D2B0-A943-6D7849EE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8A9A7-074D-F0BC-D1A1-5FD4CC133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BDC360-4231-B3C1-1419-EFB22F62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62A94-37AB-89A8-1364-9D770E29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B05435-1960-19CA-4905-479C4F01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40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A6A10-46EF-3ADE-08B2-F06C87BC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66856-3461-3B0E-4E7A-20860DB6E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ECE15-9D14-F3B7-DEEA-3919E560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8F6137-38F6-3D19-46A5-3D951D10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040E1-A7BF-28BF-4E24-841ACCC5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61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B3FE2-FB1B-E423-F7FA-64389F5C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D15E4C-F415-7A1B-4EFF-714FA4380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1DB91F-8785-D80A-4E72-7EC8A6C1F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81E37D-1F35-78E1-6D64-9FD30EAB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A1A1EE-BEC2-6D43-0926-121AD0A5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7417DC-E534-280A-F396-56B8D11C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83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3C012-3AF5-9D13-743E-685FD364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431FCD-BB71-516B-7973-DA13AD592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13673A-60B2-EE7B-81C8-A964F87B2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FBEC58-B415-F5E9-F225-0306B4F0A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82853B-72CA-69F8-5305-F3CE5677E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79E835-7A4E-A030-F886-D939729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A9FE3E-1567-26A2-65CF-8D239FD3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C54CBF-B0E0-4F72-2317-4773D319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27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2643-5D73-4841-186E-65F61CE2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37A011-2854-7C77-30D1-D28E5968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4EEB6E-1AB7-C34E-5285-5F6D977D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496154-59D5-089C-E444-17211519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563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124764-6130-19EF-0F9F-AA24B54E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DAB0DF-5FA5-B851-3FAE-ACE48192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CC2A52-8579-287E-7348-ED02AFBB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123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2CBDA-1534-9076-20D0-7CFD4E90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635F60-FE4A-5AFB-5433-0EB93256D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25418B-A39B-0381-BA36-229EAA79F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29B044-3340-2829-E832-23DCE725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6E0134-6059-2E13-FA45-B3EA6635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CEF935-69B7-78F6-5F24-88064E8E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1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AE405-33B2-2DAB-94B5-5D5BD89D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EB8971-F239-DE7B-4B08-4EB04ADDC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17642D-4E24-2994-23FD-E9A6034EC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ACA099-2509-1498-7900-3F50BCF7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50AFA0-C9B8-B608-E7B9-504763E0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042405-E9D9-A4DD-70A4-CD6E71AA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06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CD14A5-F4B4-0824-96B8-20AEB745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A7D47C-B435-F9FA-F642-B0E152C9F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E00D0D-1E33-A1A2-E831-55CCC1520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8F68-B8F4-4D04-A880-B9F14FD6D9DB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21384E-4153-1C92-E402-C7AC59E7E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04404-1431-1262-9B27-10008AE7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1E2A-849E-4821-890F-3355C0DC3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36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B4F50-35FD-1599-C221-23E44F0D0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4312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600" b="1" kern="100" dirty="0">
                <a:effectLst/>
                <a:latin typeface="Abad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COLEGIO O´FARRILL</a:t>
            </a:r>
            <a:br>
              <a:rPr lang="es-MX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4º “A”</a:t>
            </a: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“Windsor </a:t>
            </a:r>
            <a:r>
              <a:rPr lang="es-ES" sz="16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Castle</a:t>
            </a:r>
            <a:r>
              <a:rPr lang="es-ES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s-ES" sz="16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England</a:t>
            </a:r>
            <a:r>
              <a:rPr lang="es-ES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6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Renata Dávila Cano </a:t>
            </a: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8D1E9-5A40-0623-DA65-8EDE58E4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/>
              <a:t>The</a:t>
            </a:r>
            <a:r>
              <a:rPr lang="es-MX" b="1" dirty="0"/>
              <a:t> Windsor </a:t>
            </a:r>
            <a:r>
              <a:rPr lang="es-MX" b="1" dirty="0" err="1"/>
              <a:t>Casttle</a:t>
            </a:r>
            <a:r>
              <a:rPr lang="es-MX" b="1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544A29-19B8-B048-7E6C-E62C78688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400" dirty="0" err="1"/>
              <a:t>Was</a:t>
            </a:r>
            <a:r>
              <a:rPr lang="es-MX" sz="1400" dirty="0"/>
              <a:t> </a:t>
            </a:r>
            <a:r>
              <a:rPr lang="es-MX" sz="1400" dirty="0" err="1"/>
              <a:t>built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XI (eleven) </a:t>
            </a:r>
            <a:r>
              <a:rPr lang="es-MX" sz="1400" dirty="0" err="1"/>
              <a:t>century</a:t>
            </a:r>
            <a:r>
              <a:rPr lang="es-MX" sz="1400" dirty="0"/>
              <a:t>. </a:t>
            </a:r>
            <a:r>
              <a:rPr lang="es-MX" sz="1400" dirty="0" err="1"/>
              <a:t>It</a:t>
            </a:r>
            <a:r>
              <a:rPr lang="es-MX" sz="1400" dirty="0"/>
              <a:t> </a:t>
            </a:r>
            <a:r>
              <a:rPr lang="es-MX" sz="1400" dirty="0" err="1"/>
              <a:t>means</a:t>
            </a:r>
            <a:r>
              <a:rPr lang="es-MX" sz="1400" dirty="0"/>
              <a:t> </a:t>
            </a:r>
            <a:r>
              <a:rPr lang="es-MX" sz="1400" dirty="0" err="1"/>
              <a:t>it</a:t>
            </a:r>
            <a:r>
              <a:rPr lang="es-MX" sz="1400" dirty="0"/>
              <a:t> </a:t>
            </a:r>
            <a:r>
              <a:rPr lang="es-MX" sz="1400" dirty="0" err="1"/>
              <a:t>was</a:t>
            </a:r>
            <a:r>
              <a:rPr lang="es-MX" sz="1400" dirty="0"/>
              <a:t> </a:t>
            </a:r>
            <a:r>
              <a:rPr lang="es-MX" sz="1400" dirty="0" err="1"/>
              <a:t>built</a:t>
            </a:r>
            <a:r>
              <a:rPr lang="es-MX" sz="1400" dirty="0"/>
              <a:t> </a:t>
            </a:r>
          </a:p>
          <a:p>
            <a:pPr marL="0" indent="0">
              <a:buNone/>
            </a:pPr>
            <a:r>
              <a:rPr lang="es-MX" sz="1400" dirty="0"/>
              <a:t>in 1070 </a:t>
            </a:r>
            <a:r>
              <a:rPr lang="es-MX" sz="1400" dirty="0" err="1"/>
              <a:t>year</a:t>
            </a:r>
            <a:r>
              <a:rPr lang="es-MX" sz="1400" dirty="0"/>
              <a:t> </a:t>
            </a:r>
            <a:r>
              <a:rPr lang="es-MX" sz="1400" dirty="0" err="1"/>
              <a:t>by</a:t>
            </a:r>
            <a:r>
              <a:rPr lang="es-MX" sz="1400" dirty="0"/>
              <a:t> “William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conqueror</a:t>
            </a:r>
            <a:r>
              <a:rPr lang="es-MX" sz="1400" dirty="0"/>
              <a:t>” </a:t>
            </a:r>
          </a:p>
          <a:p>
            <a:pPr marL="0" indent="0">
              <a:buNone/>
            </a:pPr>
            <a:r>
              <a:rPr lang="es-MX" sz="1400" dirty="0"/>
              <a:t>(in </a:t>
            </a:r>
            <a:r>
              <a:rPr lang="es-MX" sz="1400" dirty="0" err="1"/>
              <a:t>spanish</a:t>
            </a:r>
            <a:r>
              <a:rPr lang="es-MX" sz="1400" dirty="0"/>
              <a:t> </a:t>
            </a:r>
            <a:r>
              <a:rPr lang="es-MX" sz="1400" dirty="0" err="1"/>
              <a:t>is</a:t>
            </a:r>
            <a:r>
              <a:rPr lang="es-MX" sz="1400" dirty="0"/>
              <a:t> Guillermo el Conquistador)</a:t>
            </a:r>
          </a:p>
          <a:p>
            <a:pPr marL="0" indent="0">
              <a:buNone/>
            </a:pPr>
            <a:endParaRPr lang="es-MX" sz="1400" dirty="0"/>
          </a:p>
          <a:p>
            <a:r>
              <a:rPr lang="es-MX" sz="1400" dirty="0" err="1"/>
              <a:t>Many</a:t>
            </a:r>
            <a:r>
              <a:rPr lang="es-MX" sz="1400" dirty="0"/>
              <a:t> </a:t>
            </a:r>
            <a:r>
              <a:rPr lang="es-MX" sz="1400" dirty="0" err="1"/>
              <a:t>kings</a:t>
            </a:r>
            <a:r>
              <a:rPr lang="es-MX" sz="1400" dirty="0"/>
              <a:t> </a:t>
            </a:r>
            <a:r>
              <a:rPr lang="es-MX" sz="1400" dirty="0" err="1"/>
              <a:t>of</a:t>
            </a:r>
            <a:r>
              <a:rPr lang="es-MX" sz="1400" dirty="0"/>
              <a:t> </a:t>
            </a:r>
            <a:r>
              <a:rPr lang="es-MX" sz="1400" dirty="0" err="1"/>
              <a:t>england</a:t>
            </a:r>
            <a:r>
              <a:rPr lang="es-MX" sz="1400" dirty="0"/>
              <a:t> </a:t>
            </a:r>
            <a:r>
              <a:rPr lang="es-MX" sz="1400" dirty="0" err="1"/>
              <a:t>lived</a:t>
            </a:r>
            <a:r>
              <a:rPr lang="es-MX" sz="1400" dirty="0"/>
              <a:t> </a:t>
            </a:r>
            <a:r>
              <a:rPr lang="es-MX" sz="1400" dirty="0" err="1"/>
              <a:t>there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past</a:t>
            </a:r>
            <a:r>
              <a:rPr lang="es-MX" sz="1400" dirty="0"/>
              <a:t>.</a:t>
            </a:r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6DD2A7-23E7-511D-7416-EB230664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770" y="2028180"/>
            <a:ext cx="6007658" cy="40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4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5B352B-5AA4-D3C0-6397-934F9087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400" dirty="0" err="1">
                <a:latin typeface="+mj-lt"/>
              </a:rPr>
              <a:t>It</a:t>
            </a:r>
            <a:r>
              <a:rPr lang="es-MX" sz="1400" dirty="0">
                <a:latin typeface="+mj-lt"/>
              </a:rPr>
              <a:t> </a:t>
            </a:r>
            <a:r>
              <a:rPr lang="es-MX" sz="1400" dirty="0" err="1">
                <a:latin typeface="+mj-lt"/>
              </a:rPr>
              <a:t>is</a:t>
            </a:r>
            <a:r>
              <a:rPr lang="es-MX" sz="1400" dirty="0">
                <a:latin typeface="+mj-lt"/>
              </a:rPr>
              <a:t> </a:t>
            </a:r>
            <a:r>
              <a:rPr lang="es-MX" sz="1400" dirty="0" err="1">
                <a:latin typeface="+mj-lt"/>
              </a:rPr>
              <a:t>located</a:t>
            </a:r>
            <a:r>
              <a:rPr lang="es-MX" sz="1400" dirty="0">
                <a:latin typeface="+mj-lt"/>
              </a:rPr>
              <a:t> in a place </a:t>
            </a:r>
            <a:r>
              <a:rPr lang="es-MX" sz="1400" dirty="0" err="1">
                <a:latin typeface="+mj-lt"/>
              </a:rPr>
              <a:t>called</a:t>
            </a:r>
            <a:r>
              <a:rPr lang="es-MX" sz="1400" dirty="0">
                <a:latin typeface="+mj-lt"/>
              </a:rPr>
              <a:t> </a:t>
            </a:r>
            <a:r>
              <a:rPr lang="es-MX" sz="1400" b="0" i="0" dirty="0">
                <a:solidFill>
                  <a:srgbClr val="444444"/>
                </a:solidFill>
                <a:effectLst/>
                <a:latin typeface="+mj-lt"/>
              </a:rPr>
              <a:t>Berkshire in </a:t>
            </a:r>
            <a:r>
              <a:rPr lang="es-MX" sz="1400" b="0" i="0" dirty="0" err="1">
                <a:solidFill>
                  <a:srgbClr val="444444"/>
                </a:solidFill>
                <a:effectLst/>
                <a:latin typeface="+mj-lt"/>
              </a:rPr>
              <a:t>the</a:t>
            </a:r>
            <a:r>
              <a:rPr lang="es-MX" sz="1400" b="0" i="0" dirty="0">
                <a:solidFill>
                  <a:srgbClr val="444444"/>
                </a:solidFill>
                <a:effectLst/>
                <a:latin typeface="+mj-lt"/>
              </a:rPr>
              <a:t> </a:t>
            </a:r>
            <a:r>
              <a:rPr lang="es-MX" sz="1400" b="0" i="0" dirty="0" err="1">
                <a:solidFill>
                  <a:srgbClr val="444444"/>
                </a:solidFill>
                <a:effectLst/>
                <a:latin typeface="+mj-lt"/>
              </a:rPr>
              <a:t>south</a:t>
            </a:r>
            <a:r>
              <a:rPr lang="es-MX" sz="1400" b="0" i="0" dirty="0">
                <a:solidFill>
                  <a:srgbClr val="444444"/>
                </a:solidFill>
                <a:effectLst/>
                <a:latin typeface="+mj-lt"/>
              </a:rPr>
              <a:t> </a:t>
            </a:r>
            <a:r>
              <a:rPr lang="es-MX" sz="1400" b="0" i="0" dirty="0" err="1">
                <a:solidFill>
                  <a:srgbClr val="444444"/>
                </a:solidFill>
                <a:effectLst/>
                <a:latin typeface="+mj-lt"/>
              </a:rPr>
              <a:t>of</a:t>
            </a:r>
            <a:r>
              <a:rPr lang="es-MX" sz="1400" b="0" i="0" dirty="0">
                <a:solidFill>
                  <a:srgbClr val="444444"/>
                </a:solidFill>
                <a:effectLst/>
                <a:latin typeface="+mj-lt"/>
              </a:rPr>
              <a:t> </a:t>
            </a:r>
            <a:r>
              <a:rPr lang="es-MX" sz="1400" b="0" i="0" dirty="0" err="1">
                <a:solidFill>
                  <a:srgbClr val="444444"/>
                </a:solidFill>
                <a:effectLst/>
                <a:latin typeface="+mj-lt"/>
              </a:rPr>
              <a:t>the</a:t>
            </a:r>
            <a:r>
              <a:rPr lang="es-MX" sz="1400" b="0" i="0" dirty="0">
                <a:solidFill>
                  <a:srgbClr val="444444"/>
                </a:solidFill>
                <a:effectLst/>
                <a:latin typeface="+mj-lt"/>
              </a:rPr>
              <a:t> </a:t>
            </a:r>
            <a:r>
              <a:rPr lang="es-MX" sz="1400" b="0" i="0" dirty="0" err="1">
                <a:solidFill>
                  <a:srgbClr val="444444"/>
                </a:solidFill>
                <a:effectLst/>
                <a:latin typeface="+mj-lt"/>
              </a:rPr>
              <a:t>United</a:t>
            </a:r>
            <a:r>
              <a:rPr lang="es-MX" sz="1400" b="0" i="0" dirty="0">
                <a:solidFill>
                  <a:srgbClr val="444444"/>
                </a:solidFill>
                <a:effectLst/>
                <a:latin typeface="+mj-lt"/>
              </a:rPr>
              <a:t> </a:t>
            </a:r>
            <a:r>
              <a:rPr lang="es-MX" sz="1400" b="0" i="0" dirty="0" err="1">
                <a:solidFill>
                  <a:srgbClr val="444444"/>
                </a:solidFill>
                <a:effectLst/>
                <a:latin typeface="+mj-lt"/>
              </a:rPr>
              <a:t>Kigndom</a:t>
            </a:r>
            <a:r>
              <a:rPr lang="es-MX" sz="1400" b="0" i="0" dirty="0">
                <a:solidFill>
                  <a:srgbClr val="444444"/>
                </a:solidFill>
                <a:effectLst/>
                <a:latin typeface="+mj-lt"/>
              </a:rPr>
              <a:t>.</a:t>
            </a:r>
          </a:p>
          <a:p>
            <a:endParaRPr lang="es-MX" sz="1400" b="0" i="0" dirty="0">
              <a:solidFill>
                <a:srgbClr val="444444"/>
              </a:solidFill>
              <a:effectLst/>
              <a:latin typeface="+mj-lt"/>
            </a:endParaRPr>
          </a:p>
          <a:p>
            <a:r>
              <a:rPr lang="es-MX" sz="1400" dirty="0" err="1">
                <a:solidFill>
                  <a:srgbClr val="444444"/>
                </a:solidFill>
                <a:latin typeface="+mj-lt"/>
              </a:rPr>
              <a:t>There</a:t>
            </a:r>
            <a:r>
              <a:rPr lang="es-MX" sz="1400" dirty="0">
                <a:solidFill>
                  <a:srgbClr val="444444"/>
                </a:solidFill>
                <a:latin typeface="+mj-lt"/>
              </a:rPr>
              <a:t> </a:t>
            </a:r>
            <a:r>
              <a:rPr lang="es-MX" sz="1400" dirty="0" err="1">
                <a:solidFill>
                  <a:srgbClr val="444444"/>
                </a:solidFill>
                <a:latin typeface="+mj-lt"/>
              </a:rPr>
              <a:t>was</a:t>
            </a:r>
            <a:r>
              <a:rPr lang="es-MX" sz="1400" dirty="0">
                <a:solidFill>
                  <a:srgbClr val="444444"/>
                </a:solidFill>
                <a:latin typeface="+mj-lt"/>
              </a:rPr>
              <a:t> a </a:t>
            </a:r>
            <a:r>
              <a:rPr lang="es-MX" sz="1400" dirty="0" err="1">
                <a:solidFill>
                  <a:srgbClr val="444444"/>
                </a:solidFill>
                <a:latin typeface="+mj-lt"/>
              </a:rPr>
              <a:t>fire</a:t>
            </a:r>
            <a:r>
              <a:rPr lang="es-MX" sz="1400" dirty="0">
                <a:solidFill>
                  <a:srgbClr val="444444"/>
                </a:solidFill>
                <a:latin typeface="+mj-lt"/>
              </a:rPr>
              <a:t> in </a:t>
            </a:r>
            <a:r>
              <a:rPr lang="es-MX" sz="1400" dirty="0" err="1">
                <a:solidFill>
                  <a:srgbClr val="444444"/>
                </a:solidFill>
                <a:latin typeface="+mj-lt"/>
              </a:rPr>
              <a:t>the</a:t>
            </a:r>
            <a:r>
              <a:rPr lang="es-MX" sz="1400" dirty="0">
                <a:solidFill>
                  <a:srgbClr val="444444"/>
                </a:solidFill>
                <a:latin typeface="+mj-lt"/>
              </a:rPr>
              <a:t> </a:t>
            </a:r>
            <a:r>
              <a:rPr lang="es-MX" sz="1400" dirty="0" err="1">
                <a:solidFill>
                  <a:srgbClr val="444444"/>
                </a:solidFill>
                <a:latin typeface="+mj-lt"/>
              </a:rPr>
              <a:t>Casttle</a:t>
            </a:r>
            <a:r>
              <a:rPr lang="es-MX" sz="1400" dirty="0">
                <a:solidFill>
                  <a:srgbClr val="444444"/>
                </a:solidFill>
                <a:latin typeface="+mj-lt"/>
              </a:rPr>
              <a:t> in 1992.</a:t>
            </a:r>
            <a:r>
              <a:rPr lang="es-MX" sz="1400" b="0" i="0" dirty="0">
                <a:solidFill>
                  <a:srgbClr val="444444"/>
                </a:solidFill>
                <a:effectLst/>
                <a:latin typeface="+mj-lt"/>
              </a:rPr>
              <a:t> </a:t>
            </a:r>
          </a:p>
          <a:p>
            <a:endParaRPr lang="es-MX" sz="1400" dirty="0">
              <a:solidFill>
                <a:srgbClr val="444444"/>
              </a:solidFill>
              <a:latin typeface="+mj-lt"/>
            </a:endParaRPr>
          </a:p>
          <a:p>
            <a:endParaRPr lang="es-MX" sz="1400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4CC4EA-FA18-6365-9C63-8835FEB0F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08" y="2483803"/>
            <a:ext cx="5273589" cy="35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338EC9-43AB-7B02-46A7-46241B0B9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27" y="63621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queen</a:t>
            </a:r>
            <a:r>
              <a:rPr lang="es-MX" sz="1400" dirty="0"/>
              <a:t> Elizabeth II (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second</a:t>
            </a:r>
            <a:r>
              <a:rPr lang="es-MX" sz="1400" dirty="0"/>
              <a:t>) </a:t>
            </a:r>
            <a:r>
              <a:rPr lang="es-MX" sz="1400" dirty="0" err="1"/>
              <a:t>used</a:t>
            </a:r>
            <a:r>
              <a:rPr lang="es-MX" sz="1400" dirty="0"/>
              <a:t> </a:t>
            </a:r>
            <a:r>
              <a:rPr lang="es-MX" sz="1400" dirty="0" err="1"/>
              <a:t>it</a:t>
            </a:r>
            <a:r>
              <a:rPr lang="es-MX" sz="1400" dirty="0"/>
              <a:t> as a retire home and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</a:p>
          <a:p>
            <a:pPr marL="0" indent="0">
              <a:buNone/>
            </a:pP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weekends</a:t>
            </a:r>
            <a:r>
              <a:rPr lang="es-MX" sz="1400" dirty="0"/>
              <a:t>.   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2BA890-0060-AD9A-ED2F-A53407F9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22" y="1375117"/>
            <a:ext cx="4728578" cy="31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2F7B74-A430-D9F9-E60B-45B069336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406400"/>
            <a:ext cx="10955867" cy="5770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1400" dirty="0"/>
          </a:p>
          <a:p>
            <a:pPr marL="0" indent="0" algn="ctr">
              <a:buNone/>
            </a:pPr>
            <a:r>
              <a:rPr lang="es-MX" sz="1400" dirty="0" err="1"/>
              <a:t>Ones</a:t>
            </a:r>
            <a:r>
              <a:rPr lang="es-MX" sz="1400" dirty="0"/>
              <a:t> I </a:t>
            </a:r>
            <a:r>
              <a:rPr lang="es-MX" sz="1400" dirty="0" err="1"/>
              <a:t>visited</a:t>
            </a:r>
            <a:r>
              <a:rPr lang="es-MX" sz="1400" dirty="0"/>
              <a:t> </a:t>
            </a:r>
            <a:r>
              <a:rPr lang="es-MX" sz="1400" dirty="0" err="1"/>
              <a:t>England</a:t>
            </a:r>
            <a:r>
              <a:rPr lang="es-MX" sz="1400" dirty="0"/>
              <a:t>, </a:t>
            </a:r>
            <a:r>
              <a:rPr lang="es-MX" sz="1400" dirty="0" err="1"/>
              <a:t>but</a:t>
            </a:r>
            <a:r>
              <a:rPr lang="es-MX" sz="1400" dirty="0"/>
              <a:t> I </a:t>
            </a:r>
            <a:r>
              <a:rPr lang="es-MX" sz="1400" dirty="0" err="1"/>
              <a:t>can´t</a:t>
            </a:r>
            <a:r>
              <a:rPr lang="es-MX" sz="1400" dirty="0"/>
              <a:t> </a:t>
            </a:r>
            <a:r>
              <a:rPr lang="es-MX" sz="1400" dirty="0" err="1"/>
              <a:t>remeber</a:t>
            </a:r>
            <a:r>
              <a:rPr lang="es-MX" sz="1400" dirty="0"/>
              <a:t> </a:t>
            </a:r>
            <a:r>
              <a:rPr lang="es-MX" sz="1400" dirty="0" err="1"/>
              <a:t>it</a:t>
            </a:r>
            <a:r>
              <a:rPr lang="es-MX" sz="1400" dirty="0"/>
              <a:t> </a:t>
            </a:r>
            <a:r>
              <a:rPr lang="es-MX" sz="1400" dirty="0" err="1"/>
              <a:t>beacuse</a:t>
            </a:r>
            <a:r>
              <a:rPr lang="es-MX" sz="1400" dirty="0"/>
              <a:t> I </a:t>
            </a:r>
            <a:r>
              <a:rPr lang="es-MX" sz="1400" dirty="0" err="1"/>
              <a:t>was</a:t>
            </a:r>
            <a:r>
              <a:rPr lang="es-MX" sz="1400" dirty="0"/>
              <a:t> </a:t>
            </a:r>
            <a:r>
              <a:rPr lang="es-MX" sz="1400" dirty="0" err="1"/>
              <a:t>just</a:t>
            </a:r>
            <a:r>
              <a:rPr lang="es-MX" sz="1400" dirty="0"/>
              <a:t> 2 </a:t>
            </a:r>
            <a:r>
              <a:rPr lang="es-MX" sz="1400" dirty="0" err="1"/>
              <a:t>years</a:t>
            </a:r>
            <a:r>
              <a:rPr lang="es-MX" sz="1400" dirty="0"/>
              <a:t> </a:t>
            </a:r>
            <a:r>
              <a:rPr lang="es-MX" sz="1400" dirty="0" err="1"/>
              <a:t>old</a:t>
            </a:r>
            <a:r>
              <a:rPr lang="es-MX" sz="1400" dirty="0"/>
              <a:t>. </a:t>
            </a:r>
          </a:p>
          <a:p>
            <a:pPr marL="0" indent="0" algn="ctr">
              <a:buNone/>
            </a:pPr>
            <a:endParaRPr lang="es-MX" sz="1400" dirty="0"/>
          </a:p>
          <a:p>
            <a:pPr marL="0" indent="0" algn="ctr">
              <a:buNone/>
            </a:pP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my</a:t>
            </a:r>
            <a:r>
              <a:rPr lang="es-MX" sz="1400" dirty="0"/>
              <a:t> </a:t>
            </a:r>
            <a:r>
              <a:rPr lang="es-MX" sz="1400" dirty="0" err="1"/>
              <a:t>good</a:t>
            </a:r>
            <a:r>
              <a:rPr lang="es-MX" sz="1400" dirty="0"/>
              <a:t> </a:t>
            </a:r>
            <a:r>
              <a:rPr lang="es-MX" sz="1400" dirty="0" err="1"/>
              <a:t>luck</a:t>
            </a:r>
            <a:r>
              <a:rPr lang="es-MX" sz="1400" dirty="0"/>
              <a:t>, </a:t>
            </a:r>
            <a:r>
              <a:rPr lang="es-MX" sz="1400" dirty="0" err="1"/>
              <a:t>my</a:t>
            </a:r>
            <a:r>
              <a:rPr lang="es-MX" sz="1400" dirty="0"/>
              <a:t> </a:t>
            </a:r>
            <a:r>
              <a:rPr lang="es-MX" sz="1400" dirty="0" err="1"/>
              <a:t>mom</a:t>
            </a:r>
            <a:r>
              <a:rPr lang="es-MX" sz="1400" dirty="0"/>
              <a:t> </a:t>
            </a:r>
            <a:r>
              <a:rPr lang="es-MX" sz="1400" dirty="0" err="1"/>
              <a:t>took</a:t>
            </a:r>
            <a:r>
              <a:rPr lang="es-MX" sz="1400" dirty="0"/>
              <a:t> </a:t>
            </a:r>
            <a:r>
              <a:rPr lang="es-MX" sz="1400" dirty="0" err="1"/>
              <a:t>pictures</a:t>
            </a:r>
            <a:r>
              <a:rPr lang="es-MX" sz="1400" dirty="0"/>
              <a:t> as </a:t>
            </a:r>
            <a:r>
              <a:rPr lang="es-MX" sz="1400" dirty="0" err="1"/>
              <a:t>memories</a:t>
            </a:r>
            <a:r>
              <a:rPr lang="es-MX" sz="1400" dirty="0"/>
              <a:t>!</a:t>
            </a:r>
          </a:p>
          <a:p>
            <a:pPr marL="0" indent="0" algn="ctr">
              <a:buNone/>
            </a:pPr>
            <a:endParaRPr lang="es-MX" sz="1400" dirty="0"/>
          </a:p>
          <a:p>
            <a:pPr marL="0" indent="0" algn="ctr">
              <a:buNone/>
            </a:pPr>
            <a:r>
              <a:rPr lang="es-MX" sz="1400" dirty="0"/>
              <a:t>I </a:t>
            </a:r>
            <a:r>
              <a:rPr lang="es-MX" sz="1400" dirty="0" err="1"/>
              <a:t>would</a:t>
            </a:r>
            <a:r>
              <a:rPr lang="es-MX" sz="1400" dirty="0"/>
              <a:t> </a:t>
            </a:r>
            <a:r>
              <a:rPr lang="es-MX" sz="1400" dirty="0" err="1"/>
              <a:t>love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go</a:t>
            </a:r>
            <a:r>
              <a:rPr lang="es-MX" sz="1400" dirty="0"/>
              <a:t> </a:t>
            </a:r>
            <a:r>
              <a:rPr lang="es-MX" sz="1400" dirty="0" err="1"/>
              <a:t>again</a:t>
            </a:r>
            <a:r>
              <a:rPr lang="es-MX" sz="1400" dirty="0"/>
              <a:t> and </a:t>
            </a:r>
            <a:r>
              <a:rPr lang="es-MX" sz="1400" dirty="0" err="1"/>
              <a:t>see</a:t>
            </a:r>
            <a:r>
              <a:rPr lang="es-MX" sz="1400" dirty="0"/>
              <a:t> </a:t>
            </a:r>
            <a:r>
              <a:rPr lang="es-MX" sz="1400" dirty="0" err="1"/>
              <a:t>the</a:t>
            </a:r>
            <a:r>
              <a:rPr lang="es-MX" sz="1400" dirty="0"/>
              <a:t> Windsor </a:t>
            </a:r>
            <a:r>
              <a:rPr lang="es-MX" sz="1400" dirty="0" err="1"/>
              <a:t>Casttle</a:t>
            </a:r>
            <a:r>
              <a:rPr lang="es-MX" sz="1400" dirty="0"/>
              <a:t>!</a:t>
            </a:r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r>
              <a:rPr lang="es-MX" sz="1400" dirty="0"/>
              <a:t>	</a:t>
            </a:r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r>
              <a:rPr lang="es-MX" sz="1400" dirty="0"/>
              <a:t>                                     			</a:t>
            </a:r>
            <a:r>
              <a:rPr lang="es-MX" sz="1400" dirty="0" err="1"/>
              <a:t>End</a:t>
            </a:r>
            <a:r>
              <a:rPr lang="es-MX" sz="1400" dirty="0"/>
              <a:t>…. </a:t>
            </a:r>
            <a:r>
              <a:rPr lang="es-MX" sz="1400" dirty="0" err="1"/>
              <a:t>Thank</a:t>
            </a:r>
            <a:r>
              <a:rPr lang="es-MX" sz="1400" dirty="0"/>
              <a:t> </a:t>
            </a:r>
            <a:r>
              <a:rPr lang="es-MX" sz="1400" dirty="0" err="1"/>
              <a:t>you</a:t>
            </a:r>
            <a:r>
              <a:rPr lang="es-MX" sz="1400" dirty="0"/>
              <a:t>!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831A91-CCF3-47BB-21AB-0749B3C7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24" y="2646363"/>
            <a:ext cx="5068776" cy="3530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AA3B4A-CF8C-C364-9C59-301F9148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93" y="2585070"/>
            <a:ext cx="3923328" cy="27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0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201</Words>
  <Application>Microsoft Office PowerPoint</Application>
  <PresentationFormat>Panorámica</PresentationFormat>
  <Paragraphs>37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Abadi</vt:lpstr>
      <vt:lpstr>Arial</vt:lpstr>
      <vt:lpstr>Calibri</vt:lpstr>
      <vt:lpstr>Calibri Light</vt:lpstr>
      <vt:lpstr>Tema de Office</vt:lpstr>
      <vt:lpstr>                   COLEGIO O´FARRILL    4º “A”     “Windsor Castle at England”      student: Renata Dávila Cano      </vt:lpstr>
      <vt:lpstr>The Windsor Casttle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              COLEGIO O´FARRILL    4º “A”     “Windsor Castle at England”      student: Renata Dávila Cano      </dc:title>
  <dc:creator>LORENA CANO PADILLA</dc:creator>
  <cp:lastModifiedBy>LORENA CANO PADILLA</cp:lastModifiedBy>
  <cp:revision>2</cp:revision>
  <dcterms:created xsi:type="dcterms:W3CDTF">2023-11-06T05:17:30Z</dcterms:created>
  <dcterms:modified xsi:type="dcterms:W3CDTF">2023-11-06T05:55:24Z</dcterms:modified>
</cp:coreProperties>
</file>