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A966E-866A-CB02-F224-D6D04A6C33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FDAB96-9202-293D-A2E7-407BD696F9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52C11C-B9F1-9CA6-A49B-608E623EF8DD}"/>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819CAA98-9D41-1CA0-A7D7-F914150524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D85DF4-5DD9-B4AE-3CCA-F0C8D0BCBBE4}"/>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3122252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68A17-0F4A-62CE-84D0-6382BD9AE1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F662F6-B52D-F6B3-0E98-0DF933D37C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75807E-5EFE-4702-D91F-D652D3FCAFB3}"/>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A8AE353E-FF39-40B6-79D8-7898C476D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03457A-B352-F75E-CDC1-CEEEACD53ACC}"/>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1437711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D9603D-9353-3B58-9920-FA60440942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D315AC-9F85-7790-E3F1-522EF39BD2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A90DA-9C6E-23E3-CBC8-37CFFC3A40BD}"/>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E918C4D8-C153-DC9D-0866-6C8E7484BE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447B80-8B21-2DB8-0CC2-F6702C920FA6}"/>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123071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E3111-AE32-84D8-FAF6-910FC3EDDA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01A37E-6791-8EC1-550E-F7295DE094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ABD068-56BF-A532-CBFD-B9D0D5A99100}"/>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0AA0D98C-A9E9-82E0-7A07-090ACEB232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CD277-1BB8-F705-96AE-4312D5617C9B}"/>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1914048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2220D-080D-2531-9F11-CF4A32E9B4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554389-C916-9D15-BCE5-09E542568C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4985EB-E330-34FF-19C0-0B95B3EBC9BA}"/>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F118DACE-498D-9E15-3347-6BD908205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F0EA3C-290D-A9A0-D8F9-CF2B0F39FE5F}"/>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733719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716F7-6990-F4B8-AAE2-8682F68159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E710B2-9EE4-4372-1534-4DD5205264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6B4807-27C9-0846-AAE8-A84DE27F24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82C781-8037-7E34-4789-BFB802759DAF}"/>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6" name="Footer Placeholder 5">
            <a:extLst>
              <a:ext uri="{FF2B5EF4-FFF2-40B4-BE49-F238E27FC236}">
                <a16:creationId xmlns:a16="http://schemas.microsoft.com/office/drawing/2014/main" id="{DB4CB361-3E5D-58D8-5F8F-C4135BB212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772AE4-01FE-3FBB-3216-F2DFDDAD0E93}"/>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1677387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1AF18-A374-A9E8-97C0-8F60E9A8B9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641C0C-5B5D-AB1E-15FD-A7897BBB00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834CA2-50B9-9575-C150-AA02606BBD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AC1B90-F6D2-A3C3-4CCF-359151812F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58A459-DE86-9B7E-F42A-45D45DA608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324A3A-11AA-D33D-C2FC-037FEE997EA6}"/>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8" name="Footer Placeholder 7">
            <a:extLst>
              <a:ext uri="{FF2B5EF4-FFF2-40B4-BE49-F238E27FC236}">
                <a16:creationId xmlns:a16="http://schemas.microsoft.com/office/drawing/2014/main" id="{C1302D30-34A5-04EB-A66B-3EFBF643F4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FB7427-AB8D-65DD-7994-4AEEE1AD2D78}"/>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142643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F0003-76BF-3455-2DE7-218DC7CBF4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C4E354-7734-9387-6CCA-2D4C7F25F765}"/>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4" name="Footer Placeholder 3">
            <a:extLst>
              <a:ext uri="{FF2B5EF4-FFF2-40B4-BE49-F238E27FC236}">
                <a16:creationId xmlns:a16="http://schemas.microsoft.com/office/drawing/2014/main" id="{219FC822-FF9F-ABC5-BE40-7564D6DAA5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84F4BC-95F8-152D-EDFB-24D4F8B37C99}"/>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337505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67976D-2ED4-569E-5757-0F7DBC5A34D8}"/>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3" name="Footer Placeholder 2">
            <a:extLst>
              <a:ext uri="{FF2B5EF4-FFF2-40B4-BE49-F238E27FC236}">
                <a16:creationId xmlns:a16="http://schemas.microsoft.com/office/drawing/2014/main" id="{949F386A-DF41-EAC6-161C-BF660CA1DF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67E84A-6BC5-2821-9ED6-DAC3123DE517}"/>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43595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06A18-B87F-C67A-E385-42BDFEE42C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5E857C-BFA2-C783-90B6-458A3FC97C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2C8666-CCB1-8142-C8B0-E6BC6010E9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3A8C8E-AE91-28CA-F67D-65758D17ED8B}"/>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6" name="Footer Placeholder 5">
            <a:extLst>
              <a:ext uri="{FF2B5EF4-FFF2-40B4-BE49-F238E27FC236}">
                <a16:creationId xmlns:a16="http://schemas.microsoft.com/office/drawing/2014/main" id="{A64C4E13-A5A2-29C3-DB9E-E8A7A2F14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6E4E3E-5E0D-5944-2E1E-344AE06AD3B7}"/>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2667631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D8CD-882D-E044-B9BA-0139C08616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C0AD9D-39D8-2576-5F2F-CAC9886F8A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180DE5-E3A2-5797-812D-E59D10EF9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A3AD45-0B6D-1762-1461-92F1F1D37298}"/>
              </a:ext>
            </a:extLst>
          </p:cNvPr>
          <p:cNvSpPr>
            <a:spLocks noGrp="1"/>
          </p:cNvSpPr>
          <p:nvPr>
            <p:ph type="dt" sz="half" idx="10"/>
          </p:nvPr>
        </p:nvSpPr>
        <p:spPr/>
        <p:txBody>
          <a:bodyPr/>
          <a:lstStyle/>
          <a:p>
            <a:fld id="{99B8902B-11DC-4B39-958B-373DED8368E4}" type="datetimeFigureOut">
              <a:rPr lang="en-US" smtClean="0"/>
              <a:t>11/8/2023</a:t>
            </a:fld>
            <a:endParaRPr lang="en-US"/>
          </a:p>
        </p:txBody>
      </p:sp>
      <p:sp>
        <p:nvSpPr>
          <p:cNvPr id="6" name="Footer Placeholder 5">
            <a:extLst>
              <a:ext uri="{FF2B5EF4-FFF2-40B4-BE49-F238E27FC236}">
                <a16:creationId xmlns:a16="http://schemas.microsoft.com/office/drawing/2014/main" id="{6D0F3729-700C-D01C-1459-2CC67C9DB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D5BE6A-0F84-5B76-63DD-14043E303B83}"/>
              </a:ext>
            </a:extLst>
          </p:cNvPr>
          <p:cNvSpPr>
            <a:spLocks noGrp="1"/>
          </p:cNvSpPr>
          <p:nvPr>
            <p:ph type="sldNum" sz="quarter" idx="12"/>
          </p:nvPr>
        </p:nvSpPr>
        <p:spPr/>
        <p:txBody>
          <a:bodyPr/>
          <a:lstStyle/>
          <a:p>
            <a:fld id="{BDAD5AFC-FCEB-4F3A-A603-FEB4652766D4}" type="slidenum">
              <a:rPr lang="en-US" smtClean="0"/>
              <a:t>‹#›</a:t>
            </a:fld>
            <a:endParaRPr lang="en-US"/>
          </a:p>
        </p:txBody>
      </p:sp>
    </p:spTree>
    <p:extLst>
      <p:ext uri="{BB962C8B-B14F-4D97-AF65-F5344CB8AC3E}">
        <p14:creationId xmlns:p14="http://schemas.microsoft.com/office/powerpoint/2010/main" val="2575466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D7F778-5560-5EFC-28B7-FF1DE38241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A0A4DD-6A00-87B0-B83B-DBB8027ED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F3C17-6DB3-A3F2-FC4C-3591606EAB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8902B-11DC-4B39-958B-373DED8368E4}" type="datetimeFigureOut">
              <a:rPr lang="en-US" smtClean="0"/>
              <a:t>11/8/2023</a:t>
            </a:fld>
            <a:endParaRPr lang="en-US"/>
          </a:p>
        </p:txBody>
      </p:sp>
      <p:sp>
        <p:nvSpPr>
          <p:cNvPr id="5" name="Footer Placeholder 4">
            <a:extLst>
              <a:ext uri="{FF2B5EF4-FFF2-40B4-BE49-F238E27FC236}">
                <a16:creationId xmlns:a16="http://schemas.microsoft.com/office/drawing/2014/main" id="{DDA77A9F-9BD4-F3EA-2036-312BA8D8C6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0F122F-1CB3-D351-2867-8E53FA9B3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D5AFC-FCEB-4F3A-A603-FEB4652766D4}" type="slidenum">
              <a:rPr lang="en-US" smtClean="0"/>
              <a:t>‹#›</a:t>
            </a:fld>
            <a:endParaRPr lang="en-US"/>
          </a:p>
        </p:txBody>
      </p:sp>
    </p:spTree>
    <p:extLst>
      <p:ext uri="{BB962C8B-B14F-4D97-AF65-F5344CB8AC3E}">
        <p14:creationId xmlns:p14="http://schemas.microsoft.com/office/powerpoint/2010/main" val="381092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legio Ofarrill">
            <a:extLst>
              <a:ext uri="{FF2B5EF4-FFF2-40B4-BE49-F238E27FC236}">
                <a16:creationId xmlns:a16="http://schemas.microsoft.com/office/drawing/2014/main" id="{B10A5C0D-2089-D1D6-820B-671CE89823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90" y="451369"/>
            <a:ext cx="21336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olegio Ofarrill">
            <a:extLst>
              <a:ext uri="{FF2B5EF4-FFF2-40B4-BE49-F238E27FC236}">
                <a16:creationId xmlns:a16="http://schemas.microsoft.com/office/drawing/2014/main" id="{D31907D5-A08E-F3B3-18F6-9899CE57B2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3601" y="5427696"/>
            <a:ext cx="2133600" cy="10287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601790DC-6EDF-4B2D-4E62-E2FCC15D3980}"/>
              </a:ext>
            </a:extLst>
          </p:cNvPr>
          <p:cNvSpPr>
            <a:spLocks noGrp="1"/>
          </p:cNvSpPr>
          <p:nvPr>
            <p:ph type="ctrTitle"/>
          </p:nvPr>
        </p:nvSpPr>
        <p:spPr/>
        <p:txBody>
          <a:bodyPr>
            <a:normAutofit fontScale="90000"/>
          </a:bodyPr>
          <a:lstStyle/>
          <a:p>
            <a:r>
              <a:rPr lang="en-US" b="1" i="0" dirty="0">
                <a:solidFill>
                  <a:srgbClr val="282828"/>
                </a:solidFill>
                <a:effectLst/>
                <a:latin typeface="Proxima Nova"/>
              </a:rPr>
              <a:t>Buckingham Palace</a:t>
            </a:r>
            <a:br>
              <a:rPr lang="en-US" b="1" i="0" dirty="0">
                <a:solidFill>
                  <a:srgbClr val="282828"/>
                </a:solidFill>
                <a:effectLst/>
                <a:latin typeface="Proxima Nova"/>
              </a:rPr>
            </a:br>
            <a:r>
              <a:rPr lang="en-US" b="1" i="0" dirty="0">
                <a:solidFill>
                  <a:srgbClr val="282828"/>
                </a:solidFill>
                <a:effectLst/>
                <a:latin typeface="Proxima Nova"/>
              </a:rPr>
              <a:t>Project</a:t>
            </a:r>
            <a:br>
              <a:rPr lang="en-US" b="1" i="0" dirty="0">
                <a:solidFill>
                  <a:srgbClr val="282828"/>
                </a:solidFill>
                <a:effectLst/>
                <a:latin typeface="Proxima Nova"/>
              </a:rPr>
            </a:br>
            <a:endParaRPr lang="en-US" dirty="0"/>
          </a:p>
        </p:txBody>
      </p:sp>
      <p:sp>
        <p:nvSpPr>
          <p:cNvPr id="4" name="Subtitle 3">
            <a:extLst>
              <a:ext uri="{FF2B5EF4-FFF2-40B4-BE49-F238E27FC236}">
                <a16:creationId xmlns:a16="http://schemas.microsoft.com/office/drawing/2014/main" id="{B18F64C4-302C-73DC-511E-045DA565FB4A}"/>
              </a:ext>
            </a:extLst>
          </p:cNvPr>
          <p:cNvSpPr>
            <a:spLocks noGrp="1"/>
          </p:cNvSpPr>
          <p:nvPr>
            <p:ph type="subTitle" idx="1"/>
          </p:nvPr>
        </p:nvSpPr>
        <p:spPr/>
        <p:txBody>
          <a:bodyPr>
            <a:normAutofit lnSpcReduction="10000"/>
          </a:bodyPr>
          <a:lstStyle/>
          <a:p>
            <a:r>
              <a:rPr lang="es-MX" dirty="0" err="1"/>
              <a:t>By</a:t>
            </a:r>
            <a:r>
              <a:rPr lang="es-MX" dirty="0"/>
              <a:t> Nicole Baeza Cano</a:t>
            </a:r>
          </a:p>
          <a:p>
            <a:r>
              <a:rPr lang="es-MX" dirty="0"/>
              <a:t>4th Grade A</a:t>
            </a:r>
          </a:p>
          <a:p>
            <a:r>
              <a:rPr lang="es-MX" dirty="0" err="1"/>
              <a:t>November</a:t>
            </a:r>
            <a:r>
              <a:rPr lang="es-MX" dirty="0"/>
              <a:t> 2023</a:t>
            </a:r>
          </a:p>
          <a:p>
            <a:r>
              <a:rPr lang="es-MX" dirty="0" err="1"/>
              <a:t>Teacher</a:t>
            </a:r>
            <a:r>
              <a:rPr lang="es-MX" dirty="0"/>
              <a:t> Victor </a:t>
            </a:r>
            <a:endParaRPr lang="en-US" dirty="0"/>
          </a:p>
        </p:txBody>
      </p:sp>
    </p:spTree>
    <p:extLst>
      <p:ext uri="{BB962C8B-B14F-4D97-AF65-F5344CB8AC3E}">
        <p14:creationId xmlns:p14="http://schemas.microsoft.com/office/powerpoint/2010/main" val="342819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7408BC5-FD56-3513-880E-241107410C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2667" y="1825625"/>
            <a:ext cx="6519333" cy="3667125"/>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2">
            <a:extLst>
              <a:ext uri="{FF2B5EF4-FFF2-40B4-BE49-F238E27FC236}">
                <a16:creationId xmlns:a16="http://schemas.microsoft.com/office/drawing/2014/main" id="{9B5113F3-CDBE-D83A-82C9-9DB04B475F6B}"/>
              </a:ext>
            </a:extLst>
          </p:cNvPr>
          <p:cNvSpPr>
            <a:spLocks noGrp="1"/>
          </p:cNvSpPr>
          <p:nvPr>
            <p:ph type="title"/>
          </p:nvPr>
        </p:nvSpPr>
        <p:spPr/>
        <p:txBody>
          <a:bodyPr/>
          <a:lstStyle/>
          <a:p>
            <a:r>
              <a:rPr lang="en-US" b="1" i="0" dirty="0">
                <a:solidFill>
                  <a:srgbClr val="282828"/>
                </a:solidFill>
                <a:effectLst/>
                <a:latin typeface="Proxima Nova"/>
              </a:rPr>
              <a:t>Buckingham Palace</a:t>
            </a:r>
            <a:endParaRPr lang="en-US" dirty="0"/>
          </a:p>
        </p:txBody>
      </p:sp>
      <p:sp>
        <p:nvSpPr>
          <p:cNvPr id="10" name="Text Placeholder 9">
            <a:extLst>
              <a:ext uri="{FF2B5EF4-FFF2-40B4-BE49-F238E27FC236}">
                <a16:creationId xmlns:a16="http://schemas.microsoft.com/office/drawing/2014/main" id="{35135465-2E70-A342-C1B1-86515A1D9E24}"/>
              </a:ext>
            </a:extLst>
          </p:cNvPr>
          <p:cNvSpPr>
            <a:spLocks noGrp="1"/>
          </p:cNvSpPr>
          <p:nvPr>
            <p:ph sz="half" idx="1"/>
          </p:nvPr>
        </p:nvSpPr>
        <p:spPr>
          <a:xfrm>
            <a:off x="362338" y="1706174"/>
            <a:ext cx="5181600" cy="4351338"/>
          </a:xfrm>
        </p:spPr>
        <p:txBody>
          <a:bodyPr>
            <a:normAutofit/>
          </a:bodyPr>
          <a:lstStyle/>
          <a:p>
            <a:pPr algn="l"/>
            <a:r>
              <a:rPr lang="en-US" sz="1800" b="0" i="0" dirty="0">
                <a:solidFill>
                  <a:srgbClr val="282828"/>
                </a:solidFill>
                <a:effectLst/>
                <a:latin typeface="Proxima Nova"/>
              </a:rPr>
              <a:t>Buckingham Palace is a grand royal residence with 775 magnificent rooms, highlights of the Summer Opening of Buckingham Palace include:</a:t>
            </a:r>
          </a:p>
          <a:p>
            <a:pPr algn="l">
              <a:buFont typeface="Arial" panose="020B0604020202020204" pitchFamily="34" charset="0"/>
              <a:buChar char="•"/>
            </a:pPr>
            <a:r>
              <a:rPr lang="en-US" sz="1800" b="0" i="0" dirty="0">
                <a:solidFill>
                  <a:srgbClr val="282828"/>
                </a:solidFill>
                <a:effectLst/>
                <a:latin typeface="Proxima Nova"/>
              </a:rPr>
              <a:t>The 19 beautifully decorated </a:t>
            </a:r>
            <a:r>
              <a:rPr lang="en-US" sz="1800" b="1" i="0" dirty="0">
                <a:solidFill>
                  <a:srgbClr val="282828"/>
                </a:solidFill>
                <a:effectLst/>
                <a:latin typeface="Proxima Nova"/>
              </a:rPr>
              <a:t>Buckingham Palace State Rooms</a:t>
            </a:r>
            <a:r>
              <a:rPr lang="en-US" sz="1800" b="0" i="0" dirty="0">
                <a:solidFill>
                  <a:srgbClr val="282828"/>
                </a:solidFill>
                <a:effectLst/>
                <a:latin typeface="Proxima Nova"/>
              </a:rPr>
              <a:t>, used for receiving guests and official functions.</a:t>
            </a:r>
          </a:p>
          <a:p>
            <a:pPr algn="l">
              <a:buFont typeface="Arial" panose="020B0604020202020204" pitchFamily="34" charset="0"/>
              <a:buChar char="•"/>
            </a:pPr>
            <a:r>
              <a:rPr lang="en-US" sz="1800" b="0" i="0" dirty="0">
                <a:solidFill>
                  <a:srgbClr val="282828"/>
                </a:solidFill>
                <a:effectLst/>
                <a:latin typeface="Proxima Nova"/>
              </a:rPr>
              <a:t>The </a:t>
            </a:r>
            <a:r>
              <a:rPr lang="en-US" sz="1800" b="1" i="0" dirty="0">
                <a:solidFill>
                  <a:srgbClr val="282828"/>
                </a:solidFill>
                <a:effectLst/>
                <a:latin typeface="Proxima Nova"/>
              </a:rPr>
              <a:t>Throne Room</a:t>
            </a:r>
            <a:r>
              <a:rPr lang="en-US" sz="1800" b="0" i="0" dirty="0">
                <a:solidFill>
                  <a:srgbClr val="282828"/>
                </a:solidFill>
                <a:effectLst/>
                <a:latin typeface="Proxima Nova"/>
              </a:rPr>
              <a:t> – often used as a backdrop for royal wedding photos.</a:t>
            </a:r>
          </a:p>
          <a:p>
            <a:pPr algn="l">
              <a:buFont typeface="Arial" panose="020B0604020202020204" pitchFamily="34" charset="0"/>
              <a:buChar char="•"/>
            </a:pPr>
            <a:r>
              <a:rPr lang="en-US" sz="1800" b="0" i="0" dirty="0">
                <a:solidFill>
                  <a:srgbClr val="282828"/>
                </a:solidFill>
                <a:effectLst/>
                <a:latin typeface="Proxima Nova"/>
              </a:rPr>
              <a:t>The magnificent </a:t>
            </a:r>
            <a:r>
              <a:rPr lang="en-US" sz="1800" b="1" i="0" dirty="0">
                <a:solidFill>
                  <a:srgbClr val="282828"/>
                </a:solidFill>
                <a:effectLst/>
                <a:latin typeface="Proxima Nova"/>
              </a:rPr>
              <a:t>Grand Staircase</a:t>
            </a:r>
            <a:r>
              <a:rPr lang="en-US" sz="1800" b="0" i="0" dirty="0">
                <a:solidFill>
                  <a:srgbClr val="282828"/>
                </a:solidFill>
                <a:effectLst/>
                <a:latin typeface="Proxima Nova"/>
              </a:rPr>
              <a:t>.</a:t>
            </a:r>
          </a:p>
          <a:p>
            <a:pPr algn="l">
              <a:buFont typeface="Arial" panose="020B0604020202020204" pitchFamily="34" charset="0"/>
              <a:buChar char="•"/>
            </a:pPr>
            <a:r>
              <a:rPr lang="en-US" sz="1800" b="0" i="0" dirty="0">
                <a:solidFill>
                  <a:srgbClr val="282828"/>
                </a:solidFill>
                <a:effectLst/>
                <a:latin typeface="Proxima Nova"/>
              </a:rPr>
              <a:t>Pieces of </a:t>
            </a:r>
            <a:r>
              <a:rPr lang="en-US" sz="1800" b="1" i="0" dirty="0">
                <a:solidFill>
                  <a:srgbClr val="282828"/>
                </a:solidFill>
                <a:effectLst/>
                <a:latin typeface="Proxima Nova"/>
              </a:rPr>
              <a:t>fine art</a:t>
            </a:r>
            <a:r>
              <a:rPr lang="en-US" sz="1800" b="0" i="0" dirty="0">
                <a:solidFill>
                  <a:srgbClr val="282828"/>
                </a:solidFill>
                <a:effectLst/>
                <a:latin typeface="Proxima Nova"/>
              </a:rPr>
              <a:t>, including works by Rembrandt, Rubens and Van Dyck.</a:t>
            </a:r>
          </a:p>
          <a:p>
            <a:endParaRPr lang="en-US" sz="1800" dirty="0"/>
          </a:p>
        </p:txBody>
      </p:sp>
    </p:spTree>
    <p:extLst>
      <p:ext uri="{BB962C8B-B14F-4D97-AF65-F5344CB8AC3E}">
        <p14:creationId xmlns:p14="http://schemas.microsoft.com/office/powerpoint/2010/main" val="3184669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121A4449-B64F-C547-EC86-E7FB21D8CD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7144" y="2275131"/>
            <a:ext cx="6096000" cy="3429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F8F1E600-2FF8-2BA6-6EE8-F95186AD2DC5}"/>
              </a:ext>
            </a:extLst>
          </p:cNvPr>
          <p:cNvSpPr>
            <a:spLocks noGrp="1"/>
          </p:cNvSpPr>
          <p:nvPr>
            <p:ph type="title"/>
          </p:nvPr>
        </p:nvSpPr>
        <p:spPr/>
        <p:txBody>
          <a:bodyPr/>
          <a:lstStyle/>
          <a:p>
            <a:r>
              <a:rPr lang="en-US" b="1" i="0" dirty="0">
                <a:solidFill>
                  <a:srgbClr val="282828"/>
                </a:solidFill>
                <a:effectLst/>
                <a:latin typeface="Proxima Nova"/>
              </a:rPr>
              <a:t>Buckingham Palace</a:t>
            </a:r>
            <a:endParaRPr lang="en-US" dirty="0"/>
          </a:p>
        </p:txBody>
      </p:sp>
      <p:sp>
        <p:nvSpPr>
          <p:cNvPr id="5" name="Content Placeholder 4">
            <a:extLst>
              <a:ext uri="{FF2B5EF4-FFF2-40B4-BE49-F238E27FC236}">
                <a16:creationId xmlns:a16="http://schemas.microsoft.com/office/drawing/2014/main" id="{7C5B0BDC-4DBA-7999-7E43-F8B8FDE1AC26}"/>
              </a:ext>
            </a:extLst>
          </p:cNvPr>
          <p:cNvSpPr>
            <a:spLocks noGrp="1"/>
          </p:cNvSpPr>
          <p:nvPr>
            <p:ph sz="half" idx="1"/>
          </p:nvPr>
        </p:nvSpPr>
        <p:spPr>
          <a:xfrm>
            <a:off x="460311" y="2275131"/>
            <a:ext cx="5181600" cy="4351338"/>
          </a:xfrm>
        </p:spPr>
        <p:txBody>
          <a:bodyPr>
            <a:normAutofit/>
          </a:bodyPr>
          <a:lstStyle/>
          <a:p>
            <a:r>
              <a:rPr lang="en-US" sz="1800" dirty="0"/>
              <a:t>Situated in the grand Ballroom, the display featured awe-inspiring clothing from the ceremony at Westminster Abbey. You could also see historic vestments worn by His Majesty at the moment of crowning including the Coronation Glove, Girdle (Sword Belt and Stole Royal. Along with the grand robe of estate, made from purple silk velvet and golden lace, worn by The King for his departure from the Abbey to Buckingham Palace to greet the crowds on the famous balcony.</a:t>
            </a:r>
          </a:p>
        </p:txBody>
      </p:sp>
    </p:spTree>
    <p:extLst>
      <p:ext uri="{BB962C8B-B14F-4D97-AF65-F5344CB8AC3E}">
        <p14:creationId xmlns:p14="http://schemas.microsoft.com/office/powerpoint/2010/main" val="3415747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01BAF19B-4DF8-6633-2719-590ABF71D8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970" y="2155370"/>
            <a:ext cx="5312229" cy="298812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5A68A6E-59B1-97F7-40CA-E3BC5C4BFD1B}"/>
              </a:ext>
            </a:extLst>
          </p:cNvPr>
          <p:cNvSpPr>
            <a:spLocks noGrp="1"/>
          </p:cNvSpPr>
          <p:nvPr>
            <p:ph type="title"/>
          </p:nvPr>
        </p:nvSpPr>
        <p:spPr/>
        <p:txBody>
          <a:bodyPr/>
          <a:lstStyle/>
          <a:p>
            <a:r>
              <a:rPr lang="en-US" b="1" i="0" dirty="0">
                <a:solidFill>
                  <a:srgbClr val="282828"/>
                </a:solidFill>
                <a:effectLst/>
                <a:latin typeface="Proxima Nova"/>
              </a:rPr>
              <a:t>Buckingham Palace</a:t>
            </a:r>
            <a:endParaRPr lang="en-US" dirty="0"/>
          </a:p>
        </p:txBody>
      </p:sp>
      <p:sp>
        <p:nvSpPr>
          <p:cNvPr id="4" name="Content Placeholder 3">
            <a:extLst>
              <a:ext uri="{FF2B5EF4-FFF2-40B4-BE49-F238E27FC236}">
                <a16:creationId xmlns:a16="http://schemas.microsoft.com/office/drawing/2014/main" id="{BF73E455-27E5-6AC1-0B0C-766F87079708}"/>
              </a:ext>
            </a:extLst>
          </p:cNvPr>
          <p:cNvSpPr>
            <a:spLocks noGrp="1"/>
          </p:cNvSpPr>
          <p:nvPr>
            <p:ph sz="half" idx="2"/>
          </p:nvPr>
        </p:nvSpPr>
        <p:spPr>
          <a:xfrm>
            <a:off x="6302829" y="2675731"/>
            <a:ext cx="5181600" cy="2194849"/>
          </a:xfrm>
        </p:spPr>
        <p:txBody>
          <a:bodyPr>
            <a:normAutofit fontScale="92500" lnSpcReduction="20000"/>
          </a:bodyPr>
          <a:lstStyle/>
          <a:p>
            <a:r>
              <a:rPr lang="en-US" sz="1800" dirty="0"/>
              <a:t>How long does it take to tour Buckingham Palace? </a:t>
            </a:r>
          </a:p>
          <a:p>
            <a:r>
              <a:rPr lang="en-US" sz="1800" dirty="0"/>
              <a:t>It takes between two hours and 30 minutes to explore Buckingham Palace.</a:t>
            </a:r>
          </a:p>
          <a:p>
            <a:r>
              <a:rPr lang="en-US" sz="1800" dirty="0"/>
              <a:t>In 1703 the construction began for John Sheffield, who became the Duke of Buckingham and Normandy. Willian Winde, a </a:t>
            </a:r>
            <a:r>
              <a:rPr lang="en-US" sz="1800" dirty="0" err="1"/>
              <a:t>renowed</a:t>
            </a:r>
            <a:r>
              <a:rPr lang="en-US" sz="1800" dirty="0"/>
              <a:t> English </a:t>
            </a:r>
            <a:r>
              <a:rPr lang="en-US" sz="1800" dirty="0" err="1"/>
              <a:t>architect,designed</a:t>
            </a:r>
            <a:r>
              <a:rPr lang="en-US" sz="1800" dirty="0"/>
              <a:t> a large house with service wings for the Duke who reside there. In 1705, the construction was completed.</a:t>
            </a:r>
          </a:p>
        </p:txBody>
      </p:sp>
    </p:spTree>
    <p:extLst>
      <p:ext uri="{BB962C8B-B14F-4D97-AF65-F5344CB8AC3E}">
        <p14:creationId xmlns:p14="http://schemas.microsoft.com/office/powerpoint/2010/main" val="1641382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DFD522-3EC0-774D-A080-85DF0C5ED3F7}"/>
              </a:ext>
            </a:extLst>
          </p:cNvPr>
          <p:cNvSpPr>
            <a:spLocks noGrp="1"/>
          </p:cNvSpPr>
          <p:nvPr>
            <p:ph type="title"/>
          </p:nvPr>
        </p:nvSpPr>
        <p:spPr/>
        <p:txBody>
          <a:bodyPr/>
          <a:lstStyle/>
          <a:p>
            <a:pPr algn="ctr"/>
            <a:r>
              <a:rPr lang="es-MX" dirty="0"/>
              <a:t>END</a:t>
            </a:r>
            <a:br>
              <a:rPr lang="es-MX" dirty="0"/>
            </a:br>
            <a:endParaRPr lang="en-US" dirty="0"/>
          </a:p>
        </p:txBody>
      </p:sp>
    </p:spTree>
    <p:extLst>
      <p:ext uri="{BB962C8B-B14F-4D97-AF65-F5344CB8AC3E}">
        <p14:creationId xmlns:p14="http://schemas.microsoft.com/office/powerpoint/2010/main" val="490375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253</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Proxima Nova</vt:lpstr>
      <vt:lpstr>Office Theme</vt:lpstr>
      <vt:lpstr>Buckingham Palace Project </vt:lpstr>
      <vt:lpstr>Buckingham Palace</vt:lpstr>
      <vt:lpstr>Buckingham Palace</vt:lpstr>
      <vt:lpstr>Buckingham Palace</vt:lpstr>
      <vt:lpstr>END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Buckingham Palace Project </dc:title>
  <dc:creator>Gilberto Baeza (gibaeza)</dc:creator>
  <cp:lastModifiedBy>Gilberto Baeza (gibaeza)</cp:lastModifiedBy>
  <cp:revision>4</cp:revision>
  <dcterms:created xsi:type="dcterms:W3CDTF">2023-11-08T21:37:28Z</dcterms:created>
  <dcterms:modified xsi:type="dcterms:W3CDTF">2023-11-09T02:49:21Z</dcterms:modified>
</cp:coreProperties>
</file>